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10" r:id="rId2"/>
    <p:sldId id="268" r:id="rId3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60B1CE"/>
    <a:srgbClr val="2D4589"/>
    <a:srgbClr val="213183"/>
    <a:srgbClr val="D2EC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80221" autoAdjust="0"/>
  </p:normalViewPr>
  <p:slideViewPr>
    <p:cSldViewPr>
      <p:cViewPr varScale="1">
        <p:scale>
          <a:sx n="87" d="100"/>
          <a:sy n="87" d="100"/>
        </p:scale>
        <p:origin x="230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91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0464"/>
          </a:xfrm>
          <a:prstGeom prst="rect">
            <a:avLst/>
          </a:prstGeom>
        </p:spPr>
        <p:txBody>
          <a:bodyPr vert="horz" lIns="93236" tIns="46618" rIns="93236" bIns="4661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0464"/>
          </a:xfrm>
          <a:prstGeom prst="rect">
            <a:avLst/>
          </a:prstGeom>
        </p:spPr>
        <p:txBody>
          <a:bodyPr vert="horz" lIns="93236" tIns="46618" rIns="93236" bIns="46618" rtlCol="0"/>
          <a:lstStyle>
            <a:lvl1pPr algn="r">
              <a:defRPr sz="1300"/>
            </a:lvl1pPr>
          </a:lstStyle>
          <a:p>
            <a:fld id="{5DBC7CF6-1CEF-4A43-9F1F-E840DA853DC7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8012"/>
            <a:ext cx="3077739" cy="470464"/>
          </a:xfrm>
          <a:prstGeom prst="rect">
            <a:avLst/>
          </a:prstGeom>
        </p:spPr>
        <p:txBody>
          <a:bodyPr vert="horz" lIns="93236" tIns="46618" rIns="93236" bIns="4661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8012"/>
            <a:ext cx="3077739" cy="470464"/>
          </a:xfrm>
          <a:prstGeom prst="rect">
            <a:avLst/>
          </a:prstGeom>
        </p:spPr>
        <p:txBody>
          <a:bodyPr vert="horz" lIns="93236" tIns="46618" rIns="93236" bIns="46618" rtlCol="0" anchor="b"/>
          <a:lstStyle>
            <a:lvl1pPr algn="r">
              <a:defRPr sz="1300"/>
            </a:lvl1pPr>
          </a:lstStyle>
          <a:p>
            <a:fld id="{7A239575-8092-44B2-A2C9-402A2E751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310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7-10-25T05:05:28.689"/>
    </inkml:context>
    <inkml:brush xml:id="br0">
      <inkml:brushProperty name="width" value="0.025" units="cm"/>
      <inkml:brushProperty name="height" value="0.025" units="cm"/>
      <inkml:brushProperty name="color" value="#00A0D7"/>
      <inkml:brushProperty name="ignorePressure" value="1"/>
    </inkml:brush>
  </inkml:definitions>
  <inkml:trace contextRef="#ctx0" brushRef="#br0">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7-10-25T05:05:31.672"/>
    </inkml:context>
    <inkml:brush xml:id="br0">
      <inkml:brushProperty name="width" value="0.025" units="cm"/>
      <inkml:brushProperty name="height" value="0.025" units="cm"/>
      <inkml:brushProperty name="color" value="#00A0D7"/>
      <inkml:brushProperty name="ignorePressure" value="1"/>
    </inkml:brush>
  </inkml:definitions>
  <inkml:trace contextRef="#ctx0" brushRef="#br0">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7-10-25T05:05:33.036"/>
    </inkml:context>
    <inkml:brush xml:id="br0">
      <inkml:brushProperty name="width" value="0.025" units="cm"/>
      <inkml:brushProperty name="height" value="0.025" units="cm"/>
      <inkml:brushProperty name="color" value="#00A0D7"/>
      <inkml:brushProperty name="ignorePressure" value="1"/>
    </inkml:brush>
  </inkml:definitions>
  <inkml:trace contextRef="#ctx0" brushRef="#br0">1 1</inkml:trace>
  <inkml:trace contextRef="#ctx0" brushRef="#br0" timeOffset="1289.042">184 1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7-10-25T05:04:30.005"/>
    </inkml:context>
    <inkml:brush xml:id="br0">
      <inkml:brushProperty name="width" value="0.1" units="cm"/>
      <inkml:brushProperty name="height" value="0.1" units="cm"/>
      <inkml:brushProperty name="color" value="#FFFFFF"/>
      <inkml:brushProperty name="ignorePressure" value="1"/>
    </inkml:brush>
    <inkml:brush xml:id="br1">
      <inkml:brushProperty name="width" value="0.35" units="cm"/>
      <inkml:brushProperty name="height" value="0.35" units="cm"/>
      <inkml:brushProperty name="color" value="#FFFFFF"/>
      <inkml:brushProperty name="ignorePressure" value="1"/>
    </inkml:brush>
    <inkml:brush xml:id="br2">
      <inkml:brushProperty name="width" value="0.025" units="cm"/>
      <inkml:brushProperty name="height" value="0.025" units="cm"/>
      <inkml:brushProperty name="color" value="#FFFFFF"/>
      <inkml:brushProperty name="ignorePressure" value="1"/>
    </inkml:brush>
  </inkml:definitions>
  <inkml:trace contextRef="#ctx0" brushRef="#br0">255 1606,'5'0,"7"0,7 0,0 5,2 2,2 5,4 0,1 4,1-1,2-4,0-3,0-3,0-2,0-2,0-1,0-1,-1 1,1-1,0 1,-1-1,1 1,-6-5,-1-2,-5-5,-1 0,-3-4,1 2,-7 2,-11 4,-10 3,-8 2,-6 2,-4 1,-2 6,0 2,-1-1,6 4,2 0,0-2,-1-2,-1-3,-1-2,-1-1,4 5,1 0,0 1,-1-3,-2 0,-2-2,0-1,-2-1,1 0,4-5,7-8,7-6,5-5,-1 1,1 0,-4-2,0-1,2-3,-3 5,-4 1,0-1,3-2,4-1,-2 4,1 0,2 0,2-3,3-1,2-1,0-2,1 0,0-1,6 5,1 2,0 0,-1-2,-7-1,-4-1,0-12,0-14,1-9,-3 1,-2 7,-4 11,1 10,2 4,2 2,3 1,3 0,1-1,0-1,7 5,7 6,6 1,5 3,-1 0,1 1,1 3,-4-2,0 2,-3-4,0 1,-3-2,1 1,-2-2,2 1,-2-1,2 1,-2-1,-3-4,2 2,-2-1,3 2,4 0,4 1,-1 0,0 1,3 4,1 4,3 3,1 2,1 1,1 2,0-1,0 1,0 0,0-1,0 0,-1 1,1-1,0 0,-1 0,1 0,-1 0,1 0,0 0,-6 5,-1 2,-6 4,1 2,-4 2,-4 5,1-1,-2 1,-2 2,3-2,-1 0,-2 3,-2 2,-2 2,-2 1,-2 2,0 1,0 0,0 0,-1 0,6-5,2-2,-1 0,-1 1,-1 2,-2 1,0 2,-2 0,0 0,0 1,0 0,0 0,-1 0,1-1,0 1,0 0,-5-1,-2 1,-5-6,0-1,1 0,-1-4,0 0,2 2,-2-3,1 0,-2-3,-6 2,-3 2,1 3,0-2,2 0,0-3,4 0,-2-2,2 0,-1 4,2 3,-2-2,2 0,-2-3,2 0,-3 3,-2-3,1 2,4-9,4-21,4-25,3-22,2-17,7-6,6-6,13-8,2-4,1-1,1 11,-4 15,-6 10,-7 11,0 8,-2 7,-3 4,-2 3,3-4,0-1,-2-1,-1 2,-1 0,-3 2,0 0,-1 1,0 1,-5-1,-8 6,-6 7,-5 6,-4 6,-2 3,-2 3,0 0,0 2,1-1,-1 11,-9 13,-9 18,-11 23,-1 15,0 5,5-2,13-11,13-11,13-17</inkml:trace>
  <inkml:trace contextRef="#ctx0" brushRef="#br0" timeOffset="2295.6958">255 1331,'0'-5,"5"-8,7-5,7-6,5-4,-1-2,0 3,-3 2,-1 5,-2 1,0 3,3 5,3 4,2 3,-2 7,-5 9,-6 8,-10-1,-16-2,-16-5,-8-4,-3-4,6-7,9-9,13-2,15 2,12 2,9-2,0-5,-3-3,0-5,-4 2</inkml:trace>
  <inkml:trace contextRef="#ctx0" brushRef="#br1" timeOffset="22199.7961">623 1055,'0'6,"0"6,0 6,0-9,0-18,0-17,0-9,0-5,0 1,-5 5,-7 5,-7 1,0 0,-1 0,1 0,5-1,0 4,-4 12,-3 14,1 11,-1 4,-7-1,1-8,6-11,0-4,4-6,5 4,0 4,1-2,3-5,2-5,3-5,2-4,1-3,5 0,3-2,4 0,6 6,-1 2,3 4,-2 2,-5-3,1 3,-2 0,3-3,3 2,-1-1,2 4,-3-2,2 3,-3-2,2 3,2 3,4 4,4 3,1 2,2 1,1 2,0-1,0 1,0 0,0-1,0 0,0 1,0-1,-1 0,-4 5,-3 2,-4 5,-1 5,-3 5,-4 5,-4 2,-3 2,-3 0,-1 1,0-1,-1 1,0-1,1 0,-1 0,1-1,0 1,0 0,0-1,-6 1,0-1,-1 1,2-1,1 1,2 0,0-1,-3 1,-7-1,-2 1,-3 0,2-1,-3 1,2-1,-1 1,-3 0,-4-1,-2-4,-3-3,-1-4,0-6,-1-5,-1-3,1-4,0-1,0-1,0 0,1 0,-1 0,0-5,1-1,4-5,8-5,1-1,3-1,5-4,3-2,-2-2,0-3,2 0,1-1,2 0,1 0,2-1,0 2,0-1,0 0,1 0,4 6,7-4,13-2,6-1,-2 0,-1 5,1 3,5-6,2-8,6-13,1-3,-3 2,-7 16,-9 18,-9 18,-7 15,-5 9,-3 6,4-2,1-1,0 0,-1 2,-2 0,0 0,-1 1,-1 1,0-1,0 1,0 5,0 2,0-1,-6-6,-6-4,-7-6,0-1,-1-4,-4 0,-2-3,-2-3,-2-3,0 2,-1-1,0 4,0 0,5 3,7 4,2-1,-2 2,2 2,0-2,2 0,-2-3,3 1,3 3,-2-3,-3 1,0 3,9-3,5 1,8-3,4 0,4-2,1 2,2-3,4-3,4-4,2-3,2-2,1-1,1-1,1-1,-1 0,0 1,0-1,0 1,0 0,-1 0,1-6,0-1,-6-4,-1-2,0 3,-4-3,0 1,1-2,3-5,-3-4,1 2,1 0,-3 2</inkml:trace>
  <inkml:trace contextRef="#ctx0" brushRef="#br2" timeOffset="44284.0146">867 1545,'5'0,"2"-5,5-2,0-5,-1-5,-4-6,4 2,-2-1,-1-2,3-2,-1-2,-1-2,2 5,5 7,0 0,-4-1,3 3,-3-2,3 2,-1 0,2 1,3 4,4 4,-2-3,1 1,1 2,-3-3,-4-5,-6-6,-4-3,-3-4,-2-2,-2-1,0-1,0 1,0-1,1 1,-1 0,1 0,0 0,0 1,0-1,0 1,0-1,0 0,0 1,0-1,0 1,0-1,0 1,0-1,0 0,-5 6,-7 6,-2 13,-3 6,-4 9,1 8,5 7,4 8,4 6,4 0,2 0,1-2,0-2,6-6,2-4,5 1,-1 0,4 1,-1 2,2 1,-2 1,-3 1,-4-1,-4 1,-1 0,-3 0,0 0,-6-6,-1-1,-6-5,-5-6,-5-5,-3-4,-3-2,-2-2,-1-1,1 0,-1 0,1 0,0 0,0 1,0 0,0-5,1-8,-1-5,0-6,6-4,1 3,6 1,5-2,-1 5,3 0,-2-2,-5 4,-8-1,-7-1,-1 1,-7 1,5-3,3 3,1 4,2 5,-5-1,-2 2,1 1,1 3,1 2,1 2,1 0,1-4,1-1,4-5,8-6,1 0,9 2,11 10,5 11,6 9,1 8,3-1,-1 2,-4 1,-5 3,-2 0,-3 2,-2 1,-2 0,-4-6,-3-1,1 1,1 0,-4-8,1-13,1-12,2-10,2-7,2-5,1-2,1-1,0 0,1 0,-1 1,0 1,1 0,4 5,7 7,7 8,5 4,4 4,2 3,1 6,1 2,0 0,0-1,-1-3,1-1,-2-1,1-1,0-1,-1-1,1 1,-6 5,-6 1</inkml:trace>
  <inkml:trace contextRef="#ctx0" brushRef="#br0" timeOffset="933350.699">1103 1002,'0'-4,"0"-4,0-4,0-4,0-3,3-1,2-1,3 3,4 8,-1 9,-1 9,-3 6,-3 4,-1 3,1-3,4-4,4-8,1-8,-3-8,-3 2,-3 5,-1 8,-2-2,-1-8,0-6,-1-9,4-7,2-3,-1 0,-1 1,3 4,0 1,-1 1,-1 2,-1 0,-2 1,0 0,-1 0,0 0,0 0,-1-1,1 1,0 0,0-1,0 1,0-1,0 1,0-1,0 1,0 6,0 10,0 8,0 8,0 5,0 3,0 1,0 2,0-1,0 0,-4-4,0-2,-1 1,-2 0,-3 1,-5 1,-1-3,0-1,0 1,3 1,1 2,1 0,3 0,-1 2,-1-1,-1 4,3 2,2-1,-1-1,1-1,1-1,1 0,2-2,1 1,1-1,0 1,0-1,0 0,0 0,1 1,2-4,2-1,3-4,4-3,3-3,2-4,3-1,0-1,-2-4,-1-1,-4-4,0 1,-3-3,-2-3,-4-2,-1-2,-2-1,2 2,2 1,-2 6,0 9,-4 4,-2 5,-1 5,-3 0,0 2,-3-3,-2 2,-4-3,2 0,-1 3,-1-2,2 1,0-2,-1 0,-2-1,3 1,0-1,2 1,-1-2,3 2,-1-1,2 0,-2 0,2 1,-2-2,1 2,0-1,-3 1,-3-2,2 2,0-1,2 1,-1-2,-1 2,-2 2,-1-1,1 1,1-2,-1-2,-1 0,-1-1,-2-2,0 1,0 0,3 2,1-1,0-1,-2-2,0-2,-1-2,0 0,2 3,1 0,0 0,-1-1,-1-1,-1 0,-1-2,0 1,3 2,4 5,5 4,7 1,7-3,6-2,5-3,2-3,2 0,1-2,-4-4,0-1,-5-4,0 1,1 0,1 3,3 2,0 1,2 1,0 1,1-4,-1 0,1 0,0 1,-4-3,-1 0,-3-3,-1 1,-2-3,1 2,2 1,2 3,2 2,-2-3,0 1,1 1,-2-3,0 1,-3-4,1 2,-2-3,-3-2,2 1,-2-1,2-2,0-2,1-1,-1-1,-2-2,2 4,-2 1,3 0,2 2,0 0,0 0,-1-2,-2-2,0 2,-1 1,-2-1,-2-1,2 3,0 6,-2 9,0 7,-2 6,-1 4,-1 3,1 0,-2 2,-2-5,-2-1,0 0,-2 1,0 0,-3-3,1 0,-2 1,-2 1,-3 1,2 1,-1-3,3 0,0-3,1-1,0-2,-2-2,1 0,-1-1,-1-1,-3-2,-1-2,-1-1,-1-1,3 3,1 2,-1-1,0-1,-1-1,-1 0,3-5,0-5,3-4,1-5,2-8,-1-2,1 2,3 1,3 1,1 1,2 1,1 0,0 1,0 0,1-1,-1 1,0 0,1-1,-1 1,0 0,0-1,0 1,0 3</inkml:trace>
  <inkml:trace contextRef="#ctx0" brushRef="#br0" timeOffset="950014.2769">1082 1043,'4'0,"4"0,5 0,3 0,2 0,2 0,-2 3,-5 5,0 1,0-1,-2 2,-2 2,0 0,-1 0,-2 3,-2 1,-2 2,-1 2,-4-3,-5-5,-2-7,-1-8,-1-8,0-1,1-2,0-3,-3 2,-2 0,-1 0,-6 1,-5 0,-2-1,2-1,-3 1,5 1,-1 2,2 0,-3-2,-3-2,-7 2,-7 0,-4 2,1 0,4 2,3 2,1 3,4 2,5-1,4-1,3 1,3-3,0 1,5-4,1 2,0-3,2-2,0 1,3-1,-2 1,-1 4,1-1,0 1,-3-2,2-2,0 1,-2 2,-1 2,1 0,1 0,-2 2,3-2,-1 0,-1 2,-1 1,1-2,1-3,-2-1,3-1,-1 0,3 6,6 4,8 2,3 5,4 0,4 0,3-1,2-2,-2-4,-4-6,-4-5,-4-4,-2-3,1-2,0 0,0-1,-1 1,-2 0,0-1,0 2,-1-1,0 0,3 1,2-4,2-1,1 0,3 4,-1 3,1 4,2 1,7 2,2 1,2-3,0 2,-1 2,-1 3,0-1,-1 0,-3-1,-2-4,-4-2,0 0,2 0,-3-2,-2-1,-3-2,-2 0,-6 2,-6 5,-4 4,-1 6,-2 5,2 4,3 5,4 4,2 3,2 1,2 1,0 0,0 1,1-1,0 0,-1 0,0 0,4-1,1 1,3-4,0-1,2 0,0 0,1 2,-1 1,2-3,-3 0,-1 0,-3 1,2-2,-1-1,-1 2,-2 0,3 2,-1 1,4-2,-1-8,-1-16,-3-14,-1-13,-4-2,-3 3,-1 2,-2 1,-4 1,-3 3,0 1,-1 2,3 2,-1 4,-1 5,1 1,4-2,-1 3,-2 2,1-1,-1 1,-2 2,1-1,0 0,2-2,-1 1,-2 1,2 5,3 8,6 4,3 6,6-1,2 1,3 1,2-2,0-1,-2 2,0-3,-2 0,1-1,-1-1,2 6,2 0,-2 3,2 3,-2 0,1 4,2 0,-2-1,1-1,-2-1,-2-2,0-4,-2-2,3 3,-2 3,2-4,0 0,-3-1,1 2,3-4,0-1,-3 2,2-3,-2 0,-1 2,0 1,1-2</inkml:trace>
  <inkml:trace contextRef="#ctx0" brushRef="#br0" timeOffset="960013.9547">652 1166,'-3'3,"-2"5,-3 1,0 3,-2-2,-4 2,-2 6,2 3,-1 1,-1 1,-1 0,2-1,4 0,-1-4,3-2,3 0,-2-2,2-1,0 1,-1-1,0 0,-2-3,1 2,-3-2,2 1,1 2,0-1,0 0,-1 3,0 1,-2-1,-1 0,-4-3,-2-3,-1-4,-1-1,-1-3,4-4,4-6,1 0,3-4,2-1,3-3,2-2,2-1,0-1,0 0,1-3,-1-2,1 1,-1 1,0-3,0 0,0 2,0 0,0 2,0 1,0 1,4 1,0-1,1 1,2 0,0 0,-1-1,-2 1,3 3,-1 1,2 0,1-1,1-1,3 3,-1 0,-2-1,0 3,2-1,-1-1,2 3,1 2,-1 0,0 2,-2-2,1 1,-2-1,1-3,2 2,-1-2,-2 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7-10-25T05:20:35.605"/>
    </inkml:context>
    <inkml:brush xml:id="br0">
      <inkml:brushProperty name="width" value="0.1" units="cm"/>
      <inkml:brushProperty name="height" value="0.1" units="cm"/>
      <inkml:brushProperty name="color" value="#00A0D7"/>
      <inkml:brushProperty name="ignorePressure" value="1"/>
    </inkml:brush>
  </inkml:definitions>
  <inkml:trace contextRef="#ctx0" brushRef="#br0">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5"/>
          </a:xfrm>
          <a:prstGeom prst="rect">
            <a:avLst/>
          </a:prstGeom>
        </p:spPr>
        <p:txBody>
          <a:bodyPr vert="horz" lIns="93236" tIns="46618" rIns="93236" bIns="4661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5"/>
          </a:xfrm>
          <a:prstGeom prst="rect">
            <a:avLst/>
          </a:prstGeom>
        </p:spPr>
        <p:txBody>
          <a:bodyPr vert="horz" lIns="93236" tIns="46618" rIns="93236" bIns="46618" rtlCol="0"/>
          <a:lstStyle>
            <a:lvl1pPr algn="r">
              <a:defRPr sz="1300"/>
            </a:lvl1pPr>
          </a:lstStyle>
          <a:p>
            <a:fld id="{6E15DE17-C420-480E-95E3-9ED2BE5B9BF5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9863" y="1173163"/>
            <a:ext cx="42227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36" tIns="46618" rIns="93236" bIns="466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3"/>
            <a:ext cx="5681980" cy="3696713"/>
          </a:xfrm>
          <a:prstGeom prst="rect">
            <a:avLst/>
          </a:prstGeom>
        </p:spPr>
        <p:txBody>
          <a:bodyPr vert="horz" lIns="93236" tIns="46618" rIns="93236" bIns="4661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3"/>
            <a:ext cx="3077739" cy="471054"/>
          </a:xfrm>
          <a:prstGeom prst="rect">
            <a:avLst/>
          </a:prstGeom>
        </p:spPr>
        <p:txBody>
          <a:bodyPr vert="horz" lIns="93236" tIns="46618" rIns="93236" bIns="4661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3"/>
            <a:ext cx="3077739" cy="471054"/>
          </a:xfrm>
          <a:prstGeom prst="rect">
            <a:avLst/>
          </a:prstGeom>
        </p:spPr>
        <p:txBody>
          <a:bodyPr vert="horz" lIns="93236" tIns="46618" rIns="93236" bIns="46618" rtlCol="0" anchor="b"/>
          <a:lstStyle>
            <a:lvl1pPr algn="r">
              <a:defRPr sz="1300"/>
            </a:lvl1pPr>
          </a:lstStyle>
          <a:p>
            <a:fld id="{15AAB8EC-2AA3-44FB-ABB5-5E949CFC0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0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AB8EC-2AA3-44FB-ABB5-5E949CFC0C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86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66713" y="587375"/>
            <a:ext cx="2144712" cy="16097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542" indent="-291363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5449" indent="-23309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1629" indent="-23309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7809" indent="-23309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3989" indent="-23309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169" indent="-23309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6348" indent="-23309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2528" indent="-23309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Turn Your Employees' Expertise Into Thought Leadership - Webinar 12.17.13</a:t>
            </a:r>
          </a:p>
        </p:txBody>
      </p:sp>
      <p:sp>
        <p:nvSpPr>
          <p:cNvPr id="92164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542" indent="-291363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5449" indent="-23309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1629" indent="-23309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7809" indent="-23309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3989" indent="-23309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169" indent="-23309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6348" indent="-23309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2528" indent="-23309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06661A-7607-458E-957C-79C2AAC89310}" type="datetime1">
              <a:rPr lang="en-US" altLang="en-US" sz="1400"/>
              <a:pPr>
                <a:spcBef>
                  <a:spcPct val="0"/>
                </a:spcBef>
              </a:pPr>
              <a:t>11/9/2017</a:t>
            </a:fld>
            <a:endParaRPr lang="en-US" altLang="en-US" sz="1400"/>
          </a:p>
        </p:txBody>
      </p:sp>
      <p:sp>
        <p:nvSpPr>
          <p:cNvPr id="92165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542" indent="-291363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5449" indent="-23309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1629" indent="-23309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7809" indent="-23309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3989" indent="-23309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169" indent="-23309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6348" indent="-23309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2528" indent="-23309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500AA1-0337-4449-B94D-092647ED9D13}" type="slidenum">
              <a:rPr lang="en-US" altLang="en-US" sz="1400"/>
              <a:pPr>
                <a:spcBef>
                  <a:spcPct val="0"/>
                </a:spcBef>
              </a:pPr>
              <a:t>2</a:t>
            </a:fld>
            <a:endParaRPr lang="en-US" altLang="en-US" sz="1400"/>
          </a:p>
        </p:txBody>
      </p:sp>
      <p:sp>
        <p:nvSpPr>
          <p:cNvPr id="92166" name="Notes Placeholder 7"/>
          <p:cNvSpPr>
            <a:spLocks noGrp="1"/>
          </p:cNvSpPr>
          <p:nvPr>
            <p:ph type="body" idx="3"/>
          </p:nvPr>
        </p:nvSpPr>
        <p:spPr bwMode="auto">
          <a:xfrm>
            <a:off x="757929" y="3121344"/>
            <a:ext cx="6060121" cy="443507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5758" tIns="47880" rIns="95758" bIns="47880" numCol="1" anchor="t" anchorCtr="0" compatLnSpc="1">
            <a:prstTxWarp prst="textNoShape">
              <a:avLst/>
            </a:prstTxWarp>
          </a:bodyPr>
          <a:lstStyle/>
          <a:p>
            <a:endParaRPr lang="en-US" altLang="en-US" sz="21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277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ahathat.com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mitchelllevy.com/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682C125-183A-4F3B-83DB-0517B803796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51"/>
          <a:stretch/>
        </p:blipFill>
        <p:spPr>
          <a:xfrm>
            <a:off x="7315200" y="6176543"/>
            <a:ext cx="1600200" cy="452857"/>
          </a:xfrm>
          <a:prstGeom prst="rect">
            <a:avLst/>
          </a:prstGeom>
        </p:spPr>
      </p:pic>
      <p:sp>
        <p:nvSpPr>
          <p:cNvPr id="10" name="Rectangle 13">
            <a:extLst>
              <a:ext uri="{FF2B5EF4-FFF2-40B4-BE49-F238E27FC236}">
                <a16:creationId xmlns:a16="http://schemas.microsoft.com/office/drawing/2014/main" id="{9D07BDC5-5659-4886-A7EA-1EC44B35142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15200" y="6565900"/>
            <a:ext cx="1698625" cy="23018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1429" tIns="45714" rIns="91429" bIns="4571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900" b="1" dirty="0">
                <a:solidFill>
                  <a:srgbClr val="244191"/>
                </a:solidFill>
                <a:hlinkClick r:id="rId3"/>
              </a:rPr>
              <a:t>http://AHAthat.com</a:t>
            </a:r>
            <a:r>
              <a:rPr lang="en-US" altLang="en-US" sz="900" b="1" dirty="0">
                <a:solidFill>
                  <a:srgbClr val="244191"/>
                </a:solidFill>
              </a:rPr>
              <a:t> – page </a:t>
            </a:r>
            <a:fld id="{D34207D9-9A71-4139-BD68-25AECC718B50}" type="slidenum">
              <a:rPr lang="en-US" altLang="en-US" sz="900" smtClean="0">
                <a:solidFill>
                  <a:srgbClr val="244191"/>
                </a:solidFill>
              </a:rPr>
              <a:pPr eaLnBrk="1" hangingPunct="1">
                <a:defRPr/>
              </a:pPr>
              <a:t>‹#›</a:t>
            </a:fld>
            <a:endParaRPr lang="en-US" altLang="en-US" sz="900" dirty="0">
              <a:solidFill>
                <a:srgbClr val="244191"/>
              </a:solidFill>
            </a:endParaRP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0062BED7-B3BD-4571-89FB-85100F70511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200" y="6336280"/>
            <a:ext cx="1851025" cy="3693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1429" tIns="45714" rIns="91429" bIns="4571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900" b="1" dirty="0">
                <a:solidFill>
                  <a:srgbClr val="244191"/>
                </a:solidFill>
              </a:rPr>
              <a:t>Mitchell Levy</a:t>
            </a:r>
          </a:p>
          <a:p>
            <a:pPr eaLnBrk="1" hangingPunct="1">
              <a:defRPr/>
            </a:pPr>
            <a:r>
              <a:rPr lang="en-US" altLang="en-US" sz="900" b="1" dirty="0">
                <a:solidFill>
                  <a:srgbClr val="244191"/>
                </a:solidFill>
                <a:hlinkClick r:id="rId4"/>
              </a:rPr>
              <a:t>http://MitchellLevy.com</a:t>
            </a:r>
            <a:r>
              <a:rPr lang="en-US" altLang="en-US" sz="900" b="1" dirty="0">
                <a:solidFill>
                  <a:srgbClr val="244191"/>
                </a:solidFill>
              </a:rPr>
              <a:t> </a:t>
            </a:r>
            <a:endParaRPr lang="en-US" altLang="en-US" sz="900" dirty="0">
              <a:solidFill>
                <a:srgbClr val="24419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EB98-F83A-4720-84DA-58CA7897C55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7F96-2F10-4626-A044-D20239CED5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EB98-F83A-4720-84DA-58CA7897C55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7F96-2F10-4626-A044-D20239CED5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74638"/>
            <a:ext cx="6553200" cy="487362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2436"/>
            <a:ext cx="8229600" cy="51337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EB98-F83A-4720-84DA-58CA7897C55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7F96-2F10-4626-A044-D20239CED5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EB98-F83A-4720-84DA-58CA7897C55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7F96-2F10-4626-A044-D20239CED5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EB98-F83A-4720-84DA-58CA7897C55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7F96-2F10-4626-A044-D20239CED5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EB98-F83A-4720-84DA-58CA7897C55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7F96-2F10-4626-A044-D20239CED5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EB98-F83A-4720-84DA-58CA7897C55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7F96-2F10-4626-A044-D20239CED5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EB98-F83A-4720-84DA-58CA7897C55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7F96-2F10-4626-A044-D20239CED5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EB98-F83A-4720-84DA-58CA7897C55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7F96-2F10-4626-A044-D20239CED5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0EB98-F83A-4720-84DA-58CA7897C55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E7F96-2F10-4626-A044-D20239CED5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customXml" Target="../ink/ink4.xml"/><Relationship Id="rId3" Type="http://schemas.openxmlformats.org/officeDocument/2006/relationships/customXml" Target="../ink/ink1.xml"/><Relationship Id="rId7" Type="http://schemas.openxmlformats.org/officeDocument/2006/relationships/image" Target="../media/image4.png"/><Relationship Id="rId12" Type="http://schemas.openxmlformats.org/officeDocument/2006/relationships/image" Target="../media/image29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11" Type="http://schemas.openxmlformats.org/officeDocument/2006/relationships/customXml" Target="../ink/ink3.xml"/><Relationship Id="rId5" Type="http://schemas.openxmlformats.org/officeDocument/2006/relationships/image" Target="../media/image2.jpeg"/><Relationship Id="rId15" Type="http://schemas.openxmlformats.org/officeDocument/2006/relationships/customXml" Target="../ink/ink5.xml"/><Relationship Id="rId10" Type="http://schemas.openxmlformats.org/officeDocument/2006/relationships/image" Target="../media/image24.png"/><Relationship Id="rId4" Type="http://schemas.openxmlformats.org/officeDocument/2006/relationships/image" Target="../media/image20.png"/><Relationship Id="rId9" Type="http://schemas.openxmlformats.org/officeDocument/2006/relationships/customXml" Target="../ink/ink2.xml"/><Relationship Id="rId1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11" Type="http://schemas.openxmlformats.org/officeDocument/2006/relationships/image" Target="../media/image14.jpeg"/><Relationship Id="rId5" Type="http://schemas.openxmlformats.org/officeDocument/2006/relationships/image" Target="../media/image8.png"/><Relationship Id="rId10" Type="http://schemas.openxmlformats.org/officeDocument/2006/relationships/image" Target="../media/image13.jpe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76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 anchor="ctr"/>
          <a:lstStyle/>
          <a:p>
            <a:pPr algn="ctr">
              <a:defRPr/>
            </a:pPr>
            <a:endParaRPr lang="en-US" sz="2400" b="1" dirty="0">
              <a:solidFill>
                <a:schemeClr val="tx2">
                  <a:lumMod val="50000"/>
                </a:schemeClr>
              </a:solidFill>
              <a:latin typeface="Franklin Gothic Demi" panose="020B0703020102020204" pitchFamily="34" charset="0"/>
              <a:ea typeface="+mj-ea"/>
              <a:cs typeface="Times New Roman" pitchFamily="18" charset="0"/>
            </a:endParaRPr>
          </a:p>
        </p:txBody>
      </p:sp>
      <p:sp>
        <p:nvSpPr>
          <p:cNvPr id="16" name="TextBox 20">
            <a:extLst>
              <a:ext uri="{FF2B5EF4-FFF2-40B4-BE49-F238E27FC236}">
                <a16:creationId xmlns:a16="http://schemas.microsoft.com/office/drawing/2014/main" id="{A971EEC1-7841-4495-86B7-C9BFB28FFF02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695281" y="2781471"/>
            <a:ext cx="26032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rPr>
              <a:t>Audience</a:t>
            </a:r>
          </a:p>
        </p:txBody>
      </p:sp>
      <p:sp>
        <p:nvSpPr>
          <p:cNvPr id="17" name="TextBox 21">
            <a:extLst>
              <a:ext uri="{FF2B5EF4-FFF2-40B4-BE49-F238E27FC236}">
                <a16:creationId xmlns:a16="http://schemas.microsoft.com/office/drawing/2014/main" id="{E69B5D68-6BFE-4F99-BA60-BBBBC6702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6790" y="4678589"/>
            <a:ext cx="30468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rPr>
              <a:t>Content</a:t>
            </a:r>
          </a:p>
        </p:txBody>
      </p:sp>
      <p:cxnSp>
        <p:nvCxnSpPr>
          <p:cNvPr id="18" name="Straight Arrow Connector 45">
            <a:extLst>
              <a:ext uri="{FF2B5EF4-FFF2-40B4-BE49-F238E27FC236}">
                <a16:creationId xmlns:a16="http://schemas.microsoft.com/office/drawing/2014/main" id="{E09F0130-FBBF-4511-8621-EDEAEECBE7A7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832320" y="1741462"/>
            <a:ext cx="0" cy="260323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9" name="Straight Arrow Connector 46">
            <a:extLst>
              <a:ext uri="{FF2B5EF4-FFF2-40B4-BE49-F238E27FC236}">
                <a16:creationId xmlns:a16="http://schemas.microsoft.com/office/drawing/2014/main" id="{BBD232EF-A595-45C5-AC83-EE0EF204358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86790" y="4682259"/>
            <a:ext cx="3046898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grpSp>
        <p:nvGrpSpPr>
          <p:cNvPr id="65" name="Group 64">
            <a:extLst>
              <a:ext uri="{FF2B5EF4-FFF2-40B4-BE49-F238E27FC236}">
                <a16:creationId xmlns:a16="http://schemas.microsoft.com/office/drawing/2014/main" id="{217E7154-604B-45C6-B72A-A0D94A2722D6}"/>
              </a:ext>
            </a:extLst>
          </p:cNvPr>
          <p:cNvGrpSpPr/>
          <p:nvPr/>
        </p:nvGrpSpPr>
        <p:grpSpPr>
          <a:xfrm>
            <a:off x="4692844" y="1600199"/>
            <a:ext cx="3436492" cy="2916949"/>
            <a:chOff x="983108" y="1600199"/>
            <a:chExt cx="3436492" cy="291694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7DA675F-9883-416E-AED0-57F31931FE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9032" y="2656906"/>
              <a:ext cx="1681314" cy="186024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EF9F537-01A7-4957-8FB9-E1C52A0D56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209" y="2656906"/>
              <a:ext cx="1683251" cy="1860242"/>
            </a:xfrm>
            <a:prstGeom prst="rect">
              <a:avLst/>
            </a:prstGeom>
            <a:solidFill>
              <a:srgbClr val="EB5753"/>
            </a:solidFill>
            <a:ln w="9525">
              <a:solidFill>
                <a:srgbClr val="46AAC5"/>
              </a:solidFill>
              <a:miter lim="800000"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A3C5B17-BEC0-4736-AA7B-60D426E02E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5705" y="1600199"/>
              <a:ext cx="1683251" cy="142242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B478FED-ECD1-43E7-B4AA-F4CB58097B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3461" y="1600200"/>
              <a:ext cx="1681314" cy="1420176"/>
            </a:xfrm>
            <a:prstGeom prst="rect">
              <a:avLst/>
            </a:prstGeom>
            <a:solidFill>
              <a:srgbClr val="64B12D"/>
            </a:solidFill>
            <a:ln w="9525">
              <a:solidFill>
                <a:srgbClr val="D99694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90CB2DF-1D5D-43EC-8BDD-0163FB0764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209" y="1600200"/>
              <a:ext cx="3364566" cy="2916948"/>
            </a:xfrm>
            <a:prstGeom prst="rect">
              <a:avLst/>
            </a:prstGeom>
            <a:noFill/>
            <a:ln w="28575">
              <a:solidFill>
                <a:srgbClr val="4F81BD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endParaRPr>
            </a:p>
          </p:txBody>
        </p:sp>
        <p:cxnSp>
          <p:nvCxnSpPr>
            <p:cNvPr id="12" name="Straight Connector 37">
              <a:extLst>
                <a:ext uri="{FF2B5EF4-FFF2-40B4-BE49-F238E27FC236}">
                  <a16:creationId xmlns:a16="http://schemas.microsoft.com/office/drawing/2014/main" id="{1041B8F2-6AE4-4342-9C57-056561A8D23A}"/>
                </a:ext>
              </a:extLst>
            </p:cNvPr>
            <p:cNvCxnSpPr>
              <a:cxnSpLocks noChangeShapeType="1"/>
              <a:stCxn id="11" idx="0"/>
              <a:endCxn id="11" idx="2"/>
            </p:cNvCxnSpPr>
            <p:nvPr/>
          </p:nvCxnSpPr>
          <p:spPr bwMode="auto">
            <a:xfrm>
              <a:off x="2703461" y="1600200"/>
              <a:ext cx="0" cy="291694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13" name="Straight Connector 38">
              <a:extLst>
                <a:ext uri="{FF2B5EF4-FFF2-40B4-BE49-F238E27FC236}">
                  <a16:creationId xmlns:a16="http://schemas.microsoft.com/office/drawing/2014/main" id="{1D605C74-A9D9-488C-B68E-1D6E5D6BF7C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30780" y="3020626"/>
              <a:ext cx="3364566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14" name="TextBox 12">
              <a:extLst>
                <a:ext uri="{FF2B5EF4-FFF2-40B4-BE49-F238E27FC236}">
                  <a16:creationId xmlns:a16="http://schemas.microsoft.com/office/drawing/2014/main" id="{A9B41361-BB76-4648-9726-83ABE73D47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83108" y="3511970"/>
              <a:ext cx="1731806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000" b="1" dirty="0">
                  <a:solidFill>
                    <a:schemeClr val="tx2">
                      <a:lumMod val="50000"/>
                    </a:schemeClr>
                  </a:solidFill>
                  <a:latin typeface="Franklin Gothic Demi" panose="020B0703020102020204" pitchFamily="34" charset="0"/>
                </a:rPr>
                <a:t>Unknown</a:t>
              </a:r>
            </a:p>
          </p:txBody>
        </p:sp>
        <p:sp>
          <p:nvSpPr>
            <p:cNvPr id="15" name="TextBox 15">
              <a:extLst>
                <a:ext uri="{FF2B5EF4-FFF2-40B4-BE49-F238E27FC236}">
                  <a16:creationId xmlns:a16="http://schemas.microsoft.com/office/drawing/2014/main" id="{CC594E01-5341-4D22-A196-B5F340BAAB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0600" y="2038290"/>
              <a:ext cx="1669818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000" b="1" dirty="0">
                  <a:solidFill>
                    <a:schemeClr val="tx2">
                      <a:lumMod val="50000"/>
                    </a:schemeClr>
                  </a:solidFill>
                  <a:latin typeface="Franklin Gothic Demi" panose="020B0703020102020204" pitchFamily="34" charset="0"/>
                </a:rPr>
                <a:t>Evangelist</a:t>
              </a:r>
            </a:p>
          </p:txBody>
        </p:sp>
        <p:sp>
          <p:nvSpPr>
            <p:cNvPr id="20" name="TextBox 14">
              <a:extLst>
                <a:ext uri="{FF2B5EF4-FFF2-40B4-BE49-F238E27FC236}">
                  <a16:creationId xmlns:a16="http://schemas.microsoft.com/office/drawing/2014/main" id="{F62F01A8-ABC4-4B94-B99E-7536AF42EF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9508" y="1668902"/>
              <a:ext cx="1669818" cy="1323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000" b="1" dirty="0">
                  <a:solidFill>
                    <a:schemeClr val="tx2">
                      <a:lumMod val="50000"/>
                    </a:schemeClr>
                  </a:solidFill>
                  <a:latin typeface="Franklin Gothic Demi" panose="020B0703020102020204" pitchFamily="34" charset="0"/>
                </a:rPr>
                <a:t>Thought Leader (</a:t>
              </a:r>
              <a:r>
                <a:rPr lang="en-US" altLang="en-US" b="1" dirty="0">
                  <a:solidFill>
                    <a:schemeClr val="tx2">
                      <a:lumMod val="50000"/>
                    </a:schemeClr>
                  </a:solidFill>
                  <a:latin typeface="Franklin Gothic Demi" panose="020B0703020102020204" pitchFamily="34" charset="0"/>
                </a:rPr>
                <a:t>Recognized Expert</a:t>
              </a:r>
              <a:r>
                <a:rPr lang="en-US" altLang="en-US" sz="2000" b="1" dirty="0">
                  <a:solidFill>
                    <a:schemeClr val="tx2">
                      <a:lumMod val="50000"/>
                    </a:schemeClr>
                  </a:solidFill>
                  <a:latin typeface="Franklin Gothic Demi" panose="020B0703020102020204" pitchFamily="34" charset="0"/>
                </a:rPr>
                <a:t>)</a:t>
              </a:r>
            </a:p>
          </p:txBody>
        </p:sp>
        <p:sp>
          <p:nvSpPr>
            <p:cNvPr id="21" name="TextBox 13">
              <a:extLst>
                <a:ext uri="{FF2B5EF4-FFF2-40B4-BE49-F238E27FC236}">
                  <a16:creationId xmlns:a16="http://schemas.microsoft.com/office/drawing/2014/main" id="{B8986B0C-0E1D-471C-B2F3-AD7131FE1C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18788" y="3505199"/>
              <a:ext cx="1700812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000" b="1" dirty="0">
                  <a:solidFill>
                    <a:schemeClr val="tx2">
                      <a:lumMod val="50000"/>
                    </a:schemeClr>
                  </a:solidFill>
                  <a:latin typeface="Franklin Gothic Demi" panose="020B0703020102020204" pitchFamily="34" charset="0"/>
                </a:rPr>
                <a:t>Expert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E220540-E238-4C7B-8A93-2BCC37C24C05}"/>
              </a:ext>
            </a:extLst>
          </p:cNvPr>
          <p:cNvSpPr txBox="1"/>
          <p:nvPr/>
        </p:nvSpPr>
        <p:spPr>
          <a:xfrm>
            <a:off x="3365748" y="5943600"/>
            <a:ext cx="3627916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rPr>
              <a:t>Source: Mitchell Levy</a:t>
            </a:r>
            <a:br>
              <a:rPr lang="en-US" sz="1200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rPr>
            </a:br>
            <a:r>
              <a:rPr lang="en-US" sz="1100" u="sng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rPr>
              <a:t>http://www.thinkaha.com/thought-leadership-defined/</a:t>
            </a:r>
          </a:p>
        </p:txBody>
      </p:sp>
      <p:sp>
        <p:nvSpPr>
          <p:cNvPr id="32" name="TextBox 20">
            <a:extLst>
              <a:ext uri="{FF2B5EF4-FFF2-40B4-BE49-F238E27FC236}">
                <a16:creationId xmlns:a16="http://schemas.microsoft.com/office/drawing/2014/main" id="{A7FB626F-94A1-419C-935B-A090A48A8317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144253" y="2781472"/>
            <a:ext cx="26032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rPr>
              <a:t>Audience</a:t>
            </a:r>
          </a:p>
        </p:txBody>
      </p:sp>
      <p:sp>
        <p:nvSpPr>
          <p:cNvPr id="33" name="TextBox 21">
            <a:extLst>
              <a:ext uri="{FF2B5EF4-FFF2-40B4-BE49-F238E27FC236}">
                <a16:creationId xmlns:a16="http://schemas.microsoft.com/office/drawing/2014/main" id="{E2A4CAE9-AF57-4668-A4F1-24A89A1BF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1882" y="4678590"/>
            <a:ext cx="30468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rPr>
              <a:t>Content</a:t>
            </a:r>
          </a:p>
        </p:txBody>
      </p:sp>
      <p:cxnSp>
        <p:nvCxnSpPr>
          <p:cNvPr id="34" name="Straight Arrow Connector 45">
            <a:extLst>
              <a:ext uri="{FF2B5EF4-FFF2-40B4-BE49-F238E27FC236}">
                <a16:creationId xmlns:a16="http://schemas.microsoft.com/office/drawing/2014/main" id="{E868F89F-FEEC-42C8-BE7A-46F77221D3C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8234872" y="1741463"/>
            <a:ext cx="0" cy="260323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35" name="Straight Arrow Connector 46">
            <a:extLst>
              <a:ext uri="{FF2B5EF4-FFF2-40B4-BE49-F238E27FC236}">
                <a16:creationId xmlns:a16="http://schemas.microsoft.com/office/drawing/2014/main" id="{05E1FFD8-0C10-43CE-A7F6-1F73BF93BD0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851882" y="4682260"/>
            <a:ext cx="3046897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FE335F20-32EB-4A4A-9C2B-60321733AE21}"/>
                  </a:ext>
                </a:extLst>
              </p14:cNvPr>
              <p14:cNvContentPartPr/>
              <p14:nvPr/>
            </p14:nvContentPartPr>
            <p14:xfrm>
              <a:off x="-3305277" y="1410107"/>
              <a:ext cx="360" cy="360"/>
            </p14:xfrm>
          </p:contentPart>
        </mc:Choice>
        <mc:Fallback xmlns=""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FE335F20-32EB-4A4A-9C2B-60321733AE2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3309597" y="1405787"/>
                <a:ext cx="9000" cy="9000"/>
              </a:xfrm>
              <a:prstGeom prst="rect">
                <a:avLst/>
              </a:prstGeom>
            </p:spPr>
          </p:pic>
        </mc:Fallback>
      </mc:AlternateContent>
      <p:grpSp>
        <p:nvGrpSpPr>
          <p:cNvPr id="64" name="Group 63">
            <a:extLst>
              <a:ext uri="{FF2B5EF4-FFF2-40B4-BE49-F238E27FC236}">
                <a16:creationId xmlns:a16="http://schemas.microsoft.com/office/drawing/2014/main" id="{223F72E5-AA65-4B37-894E-AC78FF87BA95}"/>
              </a:ext>
            </a:extLst>
          </p:cNvPr>
          <p:cNvGrpSpPr/>
          <p:nvPr/>
        </p:nvGrpSpPr>
        <p:grpSpPr>
          <a:xfrm>
            <a:off x="914400" y="1600200"/>
            <a:ext cx="3412238" cy="2916949"/>
            <a:chOff x="4648200" y="1600200"/>
            <a:chExt cx="3412238" cy="2916949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72E914E-0565-445B-8FB4-FC8292F844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0797" y="1600200"/>
              <a:ext cx="1683251" cy="1422426"/>
            </a:xfrm>
            <a:prstGeom prst="rect">
              <a:avLst/>
            </a:prstGeom>
            <a:solidFill>
              <a:srgbClr val="D5D000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endParaRPr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71903A23-5667-4FE0-8232-E2845DB2737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07985" y="1614782"/>
              <a:ext cx="1640679" cy="2119536"/>
            </a:xfrm>
            <a:prstGeom prst="rect">
              <a:avLst/>
            </a:prstGeom>
          </p:spPr>
        </p:pic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9EC084A-6D39-4CE4-A79D-9D8FFCA0A4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76300" y="2656907"/>
              <a:ext cx="1681313" cy="1860242"/>
            </a:xfrm>
            <a:prstGeom prst="rect">
              <a:avLst/>
            </a:prstGeom>
            <a:solidFill>
              <a:srgbClr val="D5D000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E2F9239-59F3-42F5-BA97-BA10B4777B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5301" y="2999839"/>
              <a:ext cx="1683251" cy="1517309"/>
            </a:xfrm>
            <a:prstGeom prst="rect">
              <a:avLst/>
            </a:prstGeom>
            <a:solidFill>
              <a:srgbClr val="EB5753"/>
            </a:solidFill>
            <a:ln w="9525">
              <a:solidFill>
                <a:srgbClr val="46AAC5"/>
              </a:solidFill>
              <a:miter lim="800000"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FCA6A26-AFB9-4A34-9770-FF71E23F55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8552" y="1600201"/>
              <a:ext cx="1681313" cy="1420176"/>
            </a:xfrm>
            <a:prstGeom prst="rect">
              <a:avLst/>
            </a:prstGeom>
            <a:solidFill>
              <a:srgbClr val="64B12D"/>
            </a:solidFill>
            <a:ln w="9525">
              <a:solidFill>
                <a:srgbClr val="D99694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67AD9B1-EEA3-4E40-B4B3-9EDB2A23F3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5301" y="1600201"/>
              <a:ext cx="3364566" cy="2916948"/>
            </a:xfrm>
            <a:prstGeom prst="rect">
              <a:avLst/>
            </a:prstGeom>
            <a:noFill/>
            <a:ln w="28575">
              <a:solidFill>
                <a:srgbClr val="4F81BD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endParaRPr>
            </a:p>
          </p:txBody>
        </p:sp>
        <p:cxnSp>
          <p:nvCxnSpPr>
            <p:cNvPr id="29" name="Straight Connector 38">
              <a:extLst>
                <a:ext uri="{FF2B5EF4-FFF2-40B4-BE49-F238E27FC236}">
                  <a16:creationId xmlns:a16="http://schemas.microsoft.com/office/drawing/2014/main" id="{54D38252-58DE-4E86-86C0-61A2E12253D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695872" y="3020627"/>
              <a:ext cx="3364566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30" name="TextBox 12">
              <a:extLst>
                <a:ext uri="{FF2B5EF4-FFF2-40B4-BE49-F238E27FC236}">
                  <a16:creationId xmlns:a16="http://schemas.microsoft.com/office/drawing/2014/main" id="{DC9FFBE8-F667-4E97-ACDF-A0855508B1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8200" y="3511971"/>
              <a:ext cx="1731806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000" b="1" dirty="0">
                  <a:solidFill>
                    <a:schemeClr val="tx2">
                      <a:lumMod val="50000"/>
                    </a:schemeClr>
                  </a:solidFill>
                  <a:latin typeface="Franklin Gothic Demi" panose="020B0703020102020204" pitchFamily="34" charset="0"/>
                </a:rPr>
                <a:t>???</a:t>
              </a:r>
            </a:p>
          </p:txBody>
        </p:sp>
        <p:sp>
          <p:nvSpPr>
            <p:cNvPr id="36" name="TextBox 14">
              <a:extLst>
                <a:ext uri="{FF2B5EF4-FFF2-40B4-BE49-F238E27FC236}">
                  <a16:creationId xmlns:a16="http://schemas.microsoft.com/office/drawing/2014/main" id="{0080C42B-ED07-414D-A070-A9E54067DD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87754" y="1676400"/>
              <a:ext cx="1669817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000" b="1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endParaRPr>
            </a:p>
          </p:txBody>
        </p:sp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9960B7D1-4F0F-4C21-8928-E7DCF22C51A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100" r="6456"/>
            <a:stretch/>
          </p:blipFill>
          <p:spPr>
            <a:xfrm flipH="1">
              <a:off x="6372022" y="1622945"/>
              <a:ext cx="1681314" cy="1369478"/>
            </a:xfrm>
            <a:prstGeom prst="rect">
              <a:avLst/>
            </a:prstGeom>
          </p:spPr>
        </p:pic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E0303219-C65C-4D45-B280-5E14B67206A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2862" y="3118643"/>
              <a:ext cx="1295235" cy="1294223"/>
            </a:xfrm>
            <a:prstGeom prst="rect">
              <a:avLst/>
            </a:prstGeom>
          </p:spPr>
        </p:pic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D60B7E6E-3FFC-4711-A367-DD5AE92D4DA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100" r="6456"/>
            <a:stretch/>
          </p:blipFill>
          <p:spPr>
            <a:xfrm flipH="1">
              <a:off x="6375576" y="3048000"/>
              <a:ext cx="1677487" cy="1469148"/>
            </a:xfrm>
            <a:prstGeom prst="rect">
              <a:avLst/>
            </a:prstGeom>
          </p:spPr>
        </p:pic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87ED1A18-242E-4AA9-88CC-FB5E5112DD6F}"/>
                    </a:ext>
                  </a:extLst>
                </p14:cNvPr>
                <p14:cNvContentPartPr/>
                <p14:nvPr/>
              </p14:nvContentPartPr>
              <p14:xfrm>
                <a:off x="6732625" y="4285427"/>
                <a:ext cx="360" cy="36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87ED1A18-242E-4AA9-88CC-FB5E5112DD6F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728305" y="4281107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1FE2856A-96B6-4C3B-A58D-6491BA34E8E5}"/>
                    </a:ext>
                  </a:extLst>
                </p14:cNvPr>
                <p14:cNvContentPartPr/>
                <p14:nvPr/>
              </p14:nvContentPartPr>
              <p14:xfrm>
                <a:off x="7029985" y="4219187"/>
                <a:ext cx="66600" cy="36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1FE2856A-96B6-4C3B-A58D-6491BA34E8E5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7025665" y="4214867"/>
                  <a:ext cx="75240" cy="9000"/>
                </a:xfrm>
                <a:prstGeom prst="rect">
                  <a:avLst/>
                </a:prstGeom>
              </p:spPr>
            </p:pic>
          </mc:Fallback>
        </mc:AlternateContent>
        <p:cxnSp>
          <p:nvCxnSpPr>
            <p:cNvPr id="28" name="Straight Connector 37">
              <a:extLst>
                <a:ext uri="{FF2B5EF4-FFF2-40B4-BE49-F238E27FC236}">
                  <a16:creationId xmlns:a16="http://schemas.microsoft.com/office/drawing/2014/main" id="{F6514E7B-6E2C-4C40-93FA-654C6F27D3B2}"/>
                </a:ext>
              </a:extLst>
            </p:cNvPr>
            <p:cNvCxnSpPr>
              <a:cxnSpLocks noChangeShapeType="1"/>
              <a:stCxn id="27" idx="0"/>
              <a:endCxn id="27" idx="2"/>
            </p:cNvCxnSpPr>
            <p:nvPr/>
          </p:nvCxnSpPr>
          <p:spPr bwMode="auto">
            <a:xfrm>
              <a:off x="6368552" y="1600201"/>
              <a:ext cx="0" cy="291694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0FEFBEE4-A838-42DE-B57D-DA0DAAC2D936}"/>
                    </a:ext>
                  </a:extLst>
                </p14:cNvPr>
                <p14:cNvContentPartPr/>
                <p14:nvPr/>
              </p14:nvContentPartPr>
              <p14:xfrm>
                <a:off x="7412162" y="3046239"/>
                <a:ext cx="457200" cy="612788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0FEFBEE4-A838-42DE-B57D-DA0DAAC2D936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7396682" y="3028237"/>
                  <a:ext cx="489960" cy="648432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63" name="Ink 62">
                <a:extLst>
                  <a:ext uri="{FF2B5EF4-FFF2-40B4-BE49-F238E27FC236}">
                    <a16:creationId xmlns:a16="http://schemas.microsoft.com/office/drawing/2014/main" id="{6785435B-CDE4-4BBF-8F87-25C6073FADD5}"/>
                  </a:ext>
                </a:extLst>
              </p14:cNvPr>
              <p14:cNvContentPartPr/>
              <p14:nvPr/>
            </p14:nvContentPartPr>
            <p14:xfrm>
              <a:off x="-1954254" y="1932039"/>
              <a:ext cx="360" cy="360"/>
            </p14:xfrm>
          </p:contentPart>
        </mc:Choice>
        <mc:Fallback xmlns="">
          <p:pic>
            <p:nvPicPr>
              <p:cNvPr id="63" name="Ink 62">
                <a:extLst>
                  <a:ext uri="{FF2B5EF4-FFF2-40B4-BE49-F238E27FC236}">
                    <a16:creationId xmlns:a16="http://schemas.microsoft.com/office/drawing/2014/main" id="{6785435B-CDE4-4BBF-8F87-25C6073FADD5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-1972254" y="1914039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63056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3" descr="D:\Book Projects\AHAbook with Physical Book\Did You AHAthat\Final Files\Hey-Did-You-AHAthat_thinkaha_hires_24Jan1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83229">
            <a:off x="1752600" y="3463158"/>
            <a:ext cx="1186432" cy="182880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1142" name="AutoShape 2" descr="data:image/jpeg;base64,/9j/4AAQSkZJRgABAQAAAQABAAD/2wCEAAkGBxMSEhUUEhQUFhUVFxoVFxcXFRcVFxcYHxcXGhccFhUZHygiGx0lHBYWIj0jJSkrLi4vGCAzODMtNygtLisBCgoKDAwMDgwMGisZHxksLCsrKysrKysrKywrLCsrKysrKysrKysrKysrKysrKysrKysrKysrKysrKysrKysrK//AABEIAIgBcgMBIgACEQEDEQH/xAAcAAACAgMBAQAAAAAAAAAAAAAABwEGAgUIBAP/xABSEAABAwICBAgJBwYMBgMAAAABAAIDBBEFEgYHITETFzVBUWFxkggiU1R0gZOz0xQyUnKRobEjQmKCssMVMzRDRHODhKLB0dIkJTa08PEYZML/xAAUAQEAAAAAAAAAAAAAAAAAAAAA/8QAFBEBAAAAAAAAAAAAAAAAAAAAAP/aAAwDAQACEQMRAD8AddXVMiY6SRzWMYC5znGzWgbySUn9IdfULHltHTmZo/nJHGMH6rLE27bHqXn8I7SB7RBRMdZrwZ5R9IB2WIHqu15t0hvQkUgcnH/U+aQ996OP+p80h770m0IHJx/1PmkPfejj/qfNIe+9JtCBycf9T5pD33o4/wCp80h770m0IHJx/wBT5pD33o4/6nzSHvvSbQgcnH/U+aQ996OP+p80h770m0IHJx/1PmkPfejj/qfNIe+9JtCBycf9T5pD33o4/wCp80h770m0IHJx/wBT5pD33o4/6nzSHvvSbQgcnH/U+aQ996OP+p80h770m0IHJx/1PmkPfejj/qfNIe+9JtCBycf9T5pD33o4/wCp80h770m0IHJx/wBT5pD33o4/6nzSHvvSbQgcnH/U+aQ996OP+p80h770m0IHJx/1PmkPfejj/qfNIe+9JtCBycf9T5pD33o4/wCp80h770m0IHJx/wBT5pD33o4/6nzSHvvSbQgcnH/U+aQ996OP+p80h770m0IHJx/1PmkPfejj/qfNIe+9JtCBycf9T5pD33o4/wCp80h770m0IHJx/wBT5pD33o4/6nzSHvvSbQgcnH/U+aQ996OP+p80h770m0IHdh3hAOzDh6MZOcxynMOxrhY9lwm9oxpJTYhCJqV+dt7EHY5judr28x/HeLhcZq+altIH0mJxMzWjqSIJG8xLtkR7Q8t29BcOdB1OhCEHOPhHcpQ+iM99OlUmr4R3KUPojPfTpVIBZWWKzCCLIspQgiyLKUIIsrJgGhs1QA935KMi7XFuZz+tjLjZ+kSB1rLQrB2zScJI0OYw2a07nvtfxhztaLEjnJaOdMuormRtL3uAA2uJ6v8Azd2BAqNK8FZSTNja5zvEDiXW3kkc27du29q0tlstIMTNTO+U7A42aOho2D/X1rXIIsoIWShyDFCEIBCFuNFdGqjEJ+Apg0vyl5zOygNFgST2kD1oNOhbvSzRaow6ZsNSGhzmCQZXZmlpJG/taVpEAhCEAhCEAhWjQXQaoxV0rYHRtETQXOkJAu6+QDKCduU9llrsNwF8lcyic4Me6cU7nWzBrs+QmwO2xQahCs2sDRI4XVCnMolJjbJmDMm8uFrXP0fvVZQCEK66ttAHYuZw2cQ8Dk3xl+bPn/SFrZPvQUpCEIBCus+gDm4O3FOHBDrDguDNx+WMXz83VfcqUgEIQgEIQgEIQgEIQgEIQgFvdBOUqH0un98xaJb3QTlKh9Lp/fMQdjIQhBzj4R3KUPojPfTpVJq+EdylD6Iz306VSAWYWCzCAQAvRRU2dwG217bN5PQOv8PuLCwLDeBb4oDCd+XY71v+cftt1BBQv4IqLX4Ca3TwT7fbZeN7CDYgg9BFk3mtHV9gXwr8KhnH5RoJ6ecdh3j1FBTMDx+OniAs4usRYADaXEk5usCMfqBa3F8elqNjjlYNoYN1+knnKudNodSNdd/CPH0c9m+uwDvvW/pWRRC0MUUfNdjAHHtf84/agTzoHgAlrgDuOU2PYV807WZH3D2g33nn+0bVW8Z0KglN4ZQxx5nEOHrO/wC26BbKHL2YphslPIY5W5XDb1EHc5p5wV43IMUIQgE5NT8IosMxHE3bHZDFET+iL7D+lI6MdrEnAF0bjGD0NNg9Jh1fVGlDmh78guZHjx5Bta7xRJIDzfNHYgreteP5fg1BiTdr2NayW27xwGvv2Sst+sUvdXuibcUqTTmfgHZC9pMfCZrEXbbM2xsb8+4p26LYTQVGF1eG0NWaluVxBeLGJzwTH+a244RmbtJ6kgtF8WfQ1sM9iDDIC4Wsct8sjbHcS0uHrQfLSLBn0lVNTP2uikLL2tmF/FcBzZgQbdasmn2r/wDgqGndJUB8s+0xCPLks0F/j5jeznNbuF9/Mmbpfog2px/D6hgDoZ2iaQgXB4ABwJPQ5phalrrn0g+WYnLlN46f/h2dF2k8Ie+XbecAIPro3oJRy00dRV4pT04lvljsHSbHFpzZnC20HmI61GnOrV1DTsq4KhlVSvIHCMFi258UmxILTuuDv5lu6XQPD8OooqvGHzOfOAWU8Ow7RmsTsJcBa5u0C9tuwq1YpUUkui9QaKKSKnB8VkjszgRUMJN8zvztu9AvNUGj1TWTTimrZKNzIxmcwOJeC61jZ7d1rrU6GRFmM0rC7MW1jGlx3uIlAJ9avfg1fyir/qmftlUnRjlyD04e+QWDwh+VG+jx/tyLx4DoBRPgimrMVp4DM3O2IAOeATYZi5wtuI3WuN69nhDcqN9Gj/bkXuk0FwzCqaKbGHzSzTC7aeHZbYC4XuL5cwucwG2wB3oK1p7q5kw6OOojmZU0stg2VgtYkEtuASC0gbHAkHq2Xu/gzfOr+yD8ZlsNKZ6WXRUuo43xwBzeDZI7M9tquzrkk8+bn3Fa/wAGb51d2QfjMg1GE6n4nZYqnEoIax4B+TNyPewkXAcM4LjbmA6bE71RtNdEp8MqDBPYgjNHI35sjOkdBG4g7j0ixOomq5HSmVzncKXl5fezs+bMXX5jfanZ4QfjUWHvkFpiTfZt2xsL/wDEGoPjXf8ARsfaP+8clhoXolUYnPwMAAsM0kjvmRt6XdJO4AbT2AkM+u/6Nj7R/wB45fbUnFC3BsRklc5gLpGzPj/jWxNgabtNibjPIR0bUGjj1TUk5dDR4rDNVMBJjygNcRvALXEgX5wHWSvxCikgkfFK0skjcWPad4cDY/8AsJs6P1WjdHUR1ENTW8JEczbtJB2EEECPcQSFSdaOM09ZiM1RTEmOQR7S0tu4RtafFO75qCqK7aCauZ8RY+d0jKemjvmmkFxsF3ZW3FwOckgDp3qkp6aZExaK0bYdjHiDhcvQ4Oe6/bJZBoZtUMc8T5MMxCGrfGPGjAa0k9AcHEAmxtcAHpS4wzDHS1UVO68bpJmwuJbtYXPDDduzaCd2zcrrqGqJG4vE1l8j45Wy9GQMLhf9dsf2r6aYRMbpPZlrfLKdxt9I8C5/+IuQbGr1McBK75TXww0zQ208jRGXvN7sYxz7bAN5dz7jttp9YOrGTDom1MUzaimcQM4GUtv80kAkFp+kDz9i3vhJTONbTMucrafMBzAukcHH1hjfsC2NE8v0OkzbcpIF9tgKtpH2XQJBCEIBb3QTlKh9Lp/fMWiW90E5SofS6f3zEHYyEIQc4+EdylD6Iz306VSavhHcpQ+iM99OlUgFmAsFYdBaETVkQIuGh0h/UaXD/EGoLJo3o+IWh8g8ci/1epbSoqV7K91rrQ1EiD0GpWbKtawyKOEQbc1i+Tqy20nYFreEWqxKtzHIDsHzus9CDafLnzOsCQzo6e1bGsq2UkHCuALneLGz6Tue9vzQCL9oHOtZgbL2Xg1i1F6oRfmwxMaBzXc0SOPb44HqCDQYliEk788ri524dDRckNaOZtydg6SvI5SocgxQhSEG00VqII6yCSpzcDHI17w1ocSGnMBYkXuQB2FWLW1pizE6tskOcQxxhjA8BpvcuebAneSB+qFVsIwiaqlbDTxukkdua23NtJJOwAdJ2KyaQasMSo4TPLCDG0XeY3teWDpcBtt1i4CDLVRpczDK0yy5zC+N0cgYLnmc0hpIv4zQOwlabTWtp566ompcwhleZGh7crgXAF4sCfzi71LS2Qgc+iut2CnwtkMjZHVcET4onBgLLfzV3XuAAGA7PzEmXOJJJNydpJ2knrUIQOWXTvCcToYYcVbOyaACzohfMQA0ljhewcALhw2cx2XXwxPWLhz8JqMPp4JYG/Mp22DszQWPzSuzbHOfnvv5tqUKLIGFqd0ypsMlnfU8JaRjWtyNDtocSb3IVbwXF44sTjqnZuDZUiY2F3ZeEzbBffbrWiyqCEF01saUQYjXNnp84YImM8doa7MHPJ2An6QV0xTTrBsVpof4TZURzwD+aB8YkNz5HC4yuyjY6xHMecpZCBt6SaxaCfB5KCngkgILGwssHNyNmY+733vmIDid+07zvWp1S6cQYWytMoeZJWR8DlaHNzNEvz9osLvb96XSEDiotJNG5JBWz00sdTfhHwgOfGZd5LQDlIvt22B5wqXrJ02fitSJC3JDGC2GO9yATtc4/SdYbtgsBttc1FCBk1Om9K7R5mHASfKGkE+KMn8oMnzr/RPQtVqz08dhcrw5nC08wAlj2X2Xs5l9l7Eix2EeoiloQNuorNFXEy8DVAk3MTc4F99h41gOoOslfi74XTyup2uZCXuMbXG7msJOUE3O0Cw3leRCATN0D1iU8dG7DsTidNSuuGubtcwE5spFwbB3jBwN2n1WWSEDlodNcFwlkj8LhlmqJG5Q+W4a0XvYudYht7GzR41hc7AQscPxg/L46uoJcflDJ5SBcn8oHvsPt2LU2U5UF61v6W0+J1UUtNwmVkIjOdoac2d7tgBOyzgvbRab0zdH5MOIk+UOJI8UZP49r/nX6B0JcZUZUGKFJChALe6CcpUPpdP75i0S3ugnKVD6XT++Yg7GQhCDnHwjuUofRGe+nSqTV8I7lKH0Rnvp0qkArnqqt8tI5zBLbtsD+AKpisOgdWIsQpnHcZODPUJAYyfVnugYmKDeq1UFW7GobEhVGrG1B5y5Y5liSvlPMGC5/wDaD54hWZG2Hzju6utaeE7VjNIXuLjzrKNBaMEfay1msSIitc7mkjie3s4NrT/iY5fbCprFbrSLDTWUzTGLzQXIaN8kR2uaOktN3Ac93bzZAulDlKhyDFSFCkIGt4PWIwRVsrJS1sk0QbETYXIddzAek7Dbnyp8aSYnBTU0stQ5rYmsdmzfnXBGUDnJ3W57rkbR7R+prpeBpY+EkDS/LnYzxQQCbvIG9w51ZsW1d42I3SVEMjo4ml5L6mF+VoFyQOEJ3DmQXPwZx41d2QfjOnnYLiOKZzfmucL9BI/BZ/K5PKP7zv8AVB2zZFlRNSDycHgJJJzS7Sbn+Oeqd4Skzm/IMrnC/D3sSPIdCB2WC5f16csTfUi921Ub5ZJ5R/ed/qtvo7opW4iZDSxGYx5c5MkbSL3y/wAY4X+ad3Qg0SFaMc1eYlRwunqabJEywc7hYX2u4NHiseTvI5lV0EWRZWHRvQmvr2OkpIOEYx2Rx4SJlnWBtZ7gTsIX10g0CxGhi4aqp+DjzBubhYX+Mb2FmPJ5jzIKzZFl6cOoZJ5WQxNzSSODGNuG3cdwu4gD1lWyfVTi7Guc6ks1oLieHpzYAXOwSIKVZFlvNGdE6zEHEUsLpA02c+4axv1nuIF7bbb+pXB+pDFA24NMT9ESuv2bWAfegWdkWWyxzAqmjk4KqifE/eA7cR0tcLhw6wStcgiyLKVdNH9VuJ1bQ9sHBsO0Pmdwd+xu19uvLZBSrIsmXVakMUY0lvyaQj81kpDj2Z2tH3qhYvhE9LIYqiJ8Ug/NcLXHSDuI6xsQeJCFssCwCprX8HSwvlcNpyjY0cxc42a0dpCDWoTLh1H4o4XJpmnodK647rCPvWm0g1X4nRsdJJBnjYMznxPbIABvJb84ADbe1kFMcsVkVigFvdBOUqH0un98xaJb3QTlKh9Lp/fMQdjIQhBzj4R3KUPojPfTpVJq+EdylD6Iz306VSAWbTbdvWCzCB6MqRV08dQ235Vgc4dD90g9Tw71WVSxOCxXm1W48GOdSSEBspzxE7hLYAt/XaB62DpVo0ipALmx+xBSpjlBJ3BaOqkLzfm5gtvWxOeeroWLMOJ5kGmEayaxbv8Agw9CxNAehB5KUkFWbCpJNhaCLc+5ePD6C5VgmkZTxFztgAugrGsOCECJ+QNnkLnPLdjXNGy7m/SLjvFr2N7lUpy92M4k6oldI7saOho3D/P1rwuQYqQoUhA0PB55Ud6NJ+3EnzpnyfWejTe7ckN4PPKjvRpP24k+dM+T6z0ab3bkHHAQgIQdRajeRqf60vvnqm+Ex/QP7x+4Vy1G8jU/1pffPVN8Jj+gf3j9wgR6eXg0jZXdsP4SpGp4+DTuru2H96guWvI/8mqPrQ++jXLi6j148jVH1offRrlxB0J4N/8AIqn0j92xbHwgeSv7eP8AB613g3/yKp9I/dsWx8IHkr+3j/B6BDaCvy4lRH/7UI+2Ro/zXYE0Yc0tO5wIPrFlx5oVyjRelQe9Yux0FIxTSbDcBgipiS3K0ZIY2h0jhuL3bhckHxnEXN17NDdYFFiZLadzmyNGZ0Ujcrw3dcWJDgD0E2uOlc2axK98+J1j3m5E8kY6mscWNA9TQvXqoqnR4tRlpPjSZD1h7S03+37kHRusPRZmI0ckTgOEAL4Xc7ZANlj0HceorkVdvrjDSJgbV1DRuE8oHtHAIG9qM0AY9gxCqYHbf+HY4XAsbGUg7zcEDotfoIvusPWNBhQa1zTLO8ZmxNcG2btGZ7tuUXBG4k2PQrRg1C2CCKFgs2KNjAPqtA/ySu001QTYhWTVRrGNEhGVhic7K0NDWi+boH3lBnonrvhqZ2Q1FOYOEcGMkEnCMDjuD7taWgnZcX37bDarprA0QixOldE4AStBdDJbax/Nt+idxHR1gJW//H+Xz2P2Lv8AenpSsc1jQ45nBoDj0kDafWUHFsVC90wgtaQyCKx5nl2Wx9a690S0chw+mZTwtADR47vzpH/nOceck/YLDcFzbrEcKXHKh7APydQycDcCSGSn7SSunMCxeKsgjngcHRyC4I5jztd0OBuCOpAttJdeENNUyQRUz5hE8xueZBGC5ps7KMrri4O02Wp0r1xUtXhtTFE2WKokYIwx4u0tcQJMr27PmZt9t63OnWpmGslfUUsvASyEuexwzRPcdpIttYSdp3jqST0r0Pq8OeG1UVg42bI05o3/AFX9PUbHqQaArFZOWKAW90E5SofS6f3zFolvdBOUqH0un98xB2MhCEHOPhHcpQ+iM99OlUmr4R3KUPojPfTpVIBZhYLMIJa4g3BsRtBG8HqTf0J0mZiEYp6hwFU0eKTsEwHR+nbeOfeOdJ9SxxBBBIINwQbEHmIKBxV2AlriMq+8Gjzsud1mM+k8hje84gJew6w8Sa3KKkkAWu6OKR3tHsLvXdaLE8UnqXZ6iWSV3MXvLrdQvuHUEDcZR0zjlbV0jnHcBUREns8baordH3s3tPUeY9hSZW3wbSerpBaCd7W/QNnx9vBvBbfrsgZtHhjuYKgaaY0JpODjdeNmy43Odz26QFhi2nFdUMMck1mOFnNjZHEHDocWNBI6ibKuoBQ5SocgxUhQpCBoeDzyo70aT9uJPnTPk+s9Gm925IbweeVHejSftxJ86Z8n1no03u3IOOAhAQg6i1G8jU/1pffPVN8Jj+gf3j9wrlqN5Gp/rS++eqb4TH9A/vH7hAj08PBpk/lzef8AIn3qR6YuozSNtJiHBykNjqW8Fc7AJAbxknrN29rggcmuimdJg9UGi5aI3+psrC4+poJ9S5WXbdVTtkY5j2hzHtLXNIuHNIsQR0EFKyXURQmXMJqhsZN+Duw2F9weW3tzbbnrQR4OMThQTuIIDqg5T02jjBt617vCB5K/t4/werlgraWlLaCnysMUXCCMbS1hdbM49LnEm52naVT/AAgB/wAqPVPH/wDr/VAgdCuUaL0qD3rF2OuONCuUaL0qD3rF2Og430z5QrfSp/evXt1acq0X9ez8V4tMuUK30qf3r17dWnKtF/Xs/FB10uM9JjasqT0VEvvHLsxcZaTfyyp/r5feOQdj0VQJI2SNNw9rXg9IIBH4pOaea2K/D66amEFMWMIMbntlu5jmgg3DwDvI2c4PQvbqN07ZNAygncGzRDLCXEDhY+Zrf0mDZbnAB22Ku2mug1JibAKhpD2bGSsIEjR0XIILeohAnePmv8hSd2X4iOPqv8hSd2X4i3Uvg/DN4teQ3oNPc/aJAPuX1xPUjTQUlRIJppZmQvfGPFY3O1pcPFAub2tv50Cc0kxqStqZamUNa+UgkNuGizQ0WuSdwHOvZonpjWYc8upZLNcbujcM0b/rN6esWPWtbgmHmpqIYG3vNIyPZzZnAX9V7p5Y9qHp3uzUlQ+G/wCY9vCt/VdcOHrLkHq0E1zRVcrKeqi4GWRwax7Tmic47Gg32sJOznHWExsewaKsgkp52h0cgsekHmc3ocDtBSq0V1HmnqYp6iqD2xPbIGRxkZnNIc3M4nYLjoTWx3F4qOCSoncGxxtuT0nmaOlxNgB0lBxvidIYZZInG5ikdGT0lri0/gvIvXidYZpZJXCxlkdIR0Fzi4/ivIgFvdBOUqH0un98xaJb3QTlKh9Lp/fMQdjIQhBzj4R3KUPojPfTpVJ4eEhgTiaesaCWhpp5D9Hxi+O/US6QX7OlI9AKbqEIJui6hCCbouoQgm6LqEIJui6hCCboUIQCkKEIN7ojpRPhs5np8mcsMfjtLhlJaTsBG3xQrTiOuXEZ4pIXimyysdG60bgcrmlpsc++xS5QgyU3WCEF60Y1p11BTspoBBwbC4jOwud4zi43IcOcla7TTTmqxTgvlPBDgc+Xg2lvzsua9yb/ADAqshBndQsUIGTo1rlxClY2OTg6hjRYGXNwgHMOEB2/rAnrXuxbXrXSNLYYoISR86zpHDrbm8X7QUqEILRo7p1WUdTLVMe2SaZuWR0wL820G+8bfFHqWw0p1n1uIU5p5xBwbnNccjC112m4sS4qjoQevDa10E0UzLZ4pGyNvtGZrg4XHOLhMTjyxPopfZO/3pYIQevEa108skz7Z5XukdbYMznFxsOi5X0wbE30s8c8WXPE4PbmF23G646F4EIGfx44n0Uvsnf70ua2qMsj5HWzSPc91tgu4kmw6LleZCD6MeQQQSCDcEGxBG4g8xV+wLXFidM0MMkc7RsHDtLnW+u0tce1xKXqEDfdr8rLbKamv0kyEfZm/wA1ocZ1w4pUNLRJHC07CIYwCR9Z5cR6iEvkIPVQVskEjZYnlkjDma5psQepMfC9eOIxgCVtPNYfOcwsee0sIb/hSuQgb1Vr7rCLR01M09LjI/7swVA0o0vrMQcDVTFwabtYLNjb9Vg2X6zc9a0CEGRWKEIBb3QTlKh9Lp/fMWiV41N4E6qxSAgHJTuFQ93MMhuzb0l+XZ29CDqtCEIPNiNBHPE+KZjXxyDK5rtxH/nPzJK6R6hHF5dQ1DA0nZHPmGXskYDcdrfWVCEGk4hsS8tR+0l+EjiGxLy1H7SX4SlCCOIbEvLUftJfhI4hsS8tR+0l+EpQgjiGxLy1H7SX4SOIbEvLUftJfhKUII4hsS8tR+0l+EjiGxLy1H7SX4SlCCOIbEvLUftJfhI4hsS8tR+0l+EpQgjiGxLy1H7SX4SOIbEvLUftJfhKUII4hsS8tR+0l+EjiGxLy1H7SX4SlCCOIbEvLUftJfhI4hsS8tR+0l+EpQgjiGxLy1H7SX4SOIbEvLUftJfhKUII4hsS8tR+0l+EjiGxLy1H7SX4SlCCOIbEvLUftJfhI4hsS8tR+0l+EpQgjiGxLy1H7SX4SOIbEvLUftJfhKUII4hsS8tR+0l+EjiGxLy1H7SX4SlCCOIbEvLUftJfhI4hsS8tR+0l+EpQgjiGxLy1H7SX4SOIbEvLUftJfhKUII4hsS8tR+0l+EjiGxLy1H7SX4SlCCOIbEvLUftJfhI4hsS8tR+0l+EpQgjiGxLy1H7SX4SOIbEvLUftJfhKUII4hsS8tR+0l+EjiGxLy1H7SX4SlCCOIbEvLUftJfhI4hsS8tR+0l+EpQgjiGxLy1H7SX4SOIbEvLUftJfhKUIPXhmoOrL/APiKmnYznMWeR3Xsc1gHbdObRDROmw2HgaZpF9r3u2vkd0vd/kLAdCEIN6hCE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2">
                  <a:lumMod val="50000"/>
                </a:schemeClr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91143" name="AutoShape 4" descr="data:image/jpeg;base64,/9j/4AAQSkZJRgABAQAAAQABAAD/2wCEAAkGBxMSEhUUEhQUFhUVFxoVFxcXFRcVFxcYHxcXGhccFhUZHygiGx0lHBYWIj0jJSkrLi4vGCAzODMtNygtLisBCgoKDAwMDgwMGisZHxksLCsrKysrKysrKywrLCsrKysrKysrKysrKysrKysrKysrKysrKysrKysrKysrKysrK//AABEIAIgBcgMBIgACEQEDEQH/xAAcAAACAgMBAQAAAAAAAAAAAAAABwEGAgUIBAP/xABSEAABAwICBAgJBwYMBgMAAAABAAIDBBEFEgYHITETFzVBUWFxkggiU1R0gZOz0xQyUnKRobEjQmKCssMVMzRDRHODhKLB0dIkJTa08PEYZML/xAAUAQEAAAAAAAAAAAAAAAAAAAAA/8QAFBEBAAAAAAAAAAAAAAAAAAAAAP/aAAwDAQACEQMRAD8AddXVMiY6SRzWMYC5znGzWgbySUn9IdfULHltHTmZo/nJHGMH6rLE27bHqXn8I7SB7RBRMdZrwZ5R9IB2WIHqu15t0hvQkUgcnH/U+aQ996OP+p80h770m0IHJx/1PmkPfejj/qfNIe+9JtCBycf9T5pD33o4/wCp80h770m0IHJx/wBT5pD33o4/6nzSHvvSbQgcnH/U+aQ996OP+p80h770m0IHJx/1PmkPfejj/qfNIe+9JtCBycf9T5pD33o4/wCp80h770m0IHJx/wBT5pD33o4/6nzSHvvSbQgcnH/U+aQ996OP+p80h770m0IHJx/1PmkPfejj/qfNIe+9JtCBycf9T5pD33o4/wCp80h770m0IHJx/wBT5pD33o4/6nzSHvvSbQgcnH/U+aQ996OP+p80h770m0IHJx/1PmkPfejj/qfNIe+9JtCBycf9T5pD33o4/wCp80h770m0IHJx/wBT5pD33o4/6nzSHvvSbQgcnH/U+aQ996OP+p80h770m0IHJx/1PmkPfejj/qfNIe+9JtCBycf9T5pD33o4/wCp80h770m0IHJx/wBT5pD33o4/6nzSHvvSbQgcnH/U+aQ996OP+p80h770m0IHdh3hAOzDh6MZOcxynMOxrhY9lwm9oxpJTYhCJqV+dt7EHY5judr28x/HeLhcZq+altIH0mJxMzWjqSIJG8xLtkR7Q8t29BcOdB1OhCEHOPhHcpQ+iM99OlUmr4R3KUPojPfTpVIBZWWKzCCLIspQgiyLKUIIsrJgGhs1QA935KMi7XFuZz+tjLjZ+kSB1rLQrB2zScJI0OYw2a07nvtfxhztaLEjnJaOdMuormRtL3uAA2uJ6v8Azd2BAqNK8FZSTNja5zvEDiXW3kkc27du29q0tlstIMTNTO+U7A42aOho2D/X1rXIIsoIWShyDFCEIBCFuNFdGqjEJ+Apg0vyl5zOygNFgST2kD1oNOhbvSzRaow6ZsNSGhzmCQZXZmlpJG/taVpEAhCEAhCEAhWjQXQaoxV0rYHRtETQXOkJAu6+QDKCduU9llrsNwF8lcyic4Me6cU7nWzBrs+QmwO2xQahCs2sDRI4XVCnMolJjbJmDMm8uFrXP0fvVZQCEK66ttAHYuZw2cQ8Dk3xl+bPn/SFrZPvQUpCEIBCus+gDm4O3FOHBDrDguDNx+WMXz83VfcqUgEIQgEIQgEIQgEIQgEIQgFvdBOUqH0un98xaJb3QTlKh9Lp/fMQdjIQhBzj4R3KUPojPfTpVJq+EdylD6Iz306VSAWYWCzCAQAvRRU2dwG217bN5PQOv8PuLCwLDeBb4oDCd+XY71v+cftt1BBQv4IqLX4Ca3TwT7fbZeN7CDYgg9BFk3mtHV9gXwr8KhnH5RoJ6ecdh3j1FBTMDx+OniAs4usRYADaXEk5usCMfqBa3F8elqNjjlYNoYN1+knnKudNodSNdd/CPH0c9m+uwDvvW/pWRRC0MUUfNdjAHHtf84/agTzoHgAlrgDuOU2PYV807WZH3D2g33nn+0bVW8Z0KglN4ZQxx5nEOHrO/wC26BbKHL2YphslPIY5W5XDb1EHc5p5wV43IMUIQgE5NT8IosMxHE3bHZDFET+iL7D+lI6MdrEnAF0bjGD0NNg9Jh1fVGlDmh78guZHjx5Bta7xRJIDzfNHYgreteP5fg1BiTdr2NayW27xwGvv2Sst+sUvdXuibcUqTTmfgHZC9pMfCZrEXbbM2xsb8+4p26LYTQVGF1eG0NWaluVxBeLGJzwTH+a244RmbtJ6kgtF8WfQ1sM9iDDIC4Wsct8sjbHcS0uHrQfLSLBn0lVNTP2uikLL2tmF/FcBzZgQbdasmn2r/wDgqGndJUB8s+0xCPLks0F/j5jeznNbuF9/Mmbpfog2px/D6hgDoZ2iaQgXB4ABwJPQ5phalrrn0g+WYnLlN46f/h2dF2k8Ie+XbecAIPro3oJRy00dRV4pT04lvljsHSbHFpzZnC20HmI61GnOrV1DTsq4KhlVSvIHCMFi258UmxILTuuDv5lu6XQPD8OooqvGHzOfOAWU8Ow7RmsTsJcBa5u0C9tuwq1YpUUkui9QaKKSKnB8VkjszgRUMJN8zvztu9AvNUGj1TWTTimrZKNzIxmcwOJeC61jZ7d1rrU6GRFmM0rC7MW1jGlx3uIlAJ9avfg1fyir/qmftlUnRjlyD04e+QWDwh+VG+jx/tyLx4DoBRPgimrMVp4DM3O2IAOeATYZi5wtuI3WuN69nhDcqN9Gj/bkXuk0FwzCqaKbGHzSzTC7aeHZbYC4XuL5cwucwG2wB3oK1p7q5kw6OOojmZU0stg2VgtYkEtuASC0gbHAkHq2Xu/gzfOr+yD8ZlsNKZ6WXRUuo43xwBzeDZI7M9tquzrkk8+bn3Fa/wAGb51d2QfjMg1GE6n4nZYqnEoIax4B+TNyPewkXAcM4LjbmA6bE71RtNdEp8MqDBPYgjNHI35sjOkdBG4g7j0ixOomq5HSmVzncKXl5fezs+bMXX5jfanZ4QfjUWHvkFpiTfZt2xsL/wDEGoPjXf8ARsfaP+8clhoXolUYnPwMAAsM0kjvmRt6XdJO4AbT2AkM+u/6Nj7R/wB45fbUnFC3BsRklc5gLpGzPj/jWxNgabtNibjPIR0bUGjj1TUk5dDR4rDNVMBJjygNcRvALXEgX5wHWSvxCikgkfFK0skjcWPad4cDY/8AsJs6P1WjdHUR1ENTW8JEczbtJB2EEECPcQSFSdaOM09ZiM1RTEmOQR7S0tu4RtafFO75qCqK7aCauZ8RY+d0jKemjvmmkFxsF3ZW3FwOckgDp3qkp6aZExaK0bYdjHiDhcvQ4Oe6/bJZBoZtUMc8T5MMxCGrfGPGjAa0k9AcHEAmxtcAHpS4wzDHS1UVO68bpJmwuJbtYXPDDduzaCd2zcrrqGqJG4vE1l8j45Wy9GQMLhf9dsf2r6aYRMbpPZlrfLKdxt9I8C5/+IuQbGr1McBK75TXww0zQ208jRGXvN7sYxz7bAN5dz7jttp9YOrGTDom1MUzaimcQM4GUtv80kAkFp+kDz9i3vhJTONbTMucrafMBzAukcHH1hjfsC2NE8v0OkzbcpIF9tgKtpH2XQJBCEIBb3QTlKh9Lp/fMWiW90E5SofS6f3zEHYyEIQc4+EdylD6Iz306VSavhHcpQ+iM99OlUgFmAsFYdBaETVkQIuGh0h/UaXD/EGoLJo3o+IWh8g8ci/1epbSoqV7K91rrQ1EiD0GpWbKtawyKOEQbc1i+Tqy20nYFreEWqxKtzHIDsHzus9CDafLnzOsCQzo6e1bGsq2UkHCuALneLGz6Tue9vzQCL9oHOtZgbL2Xg1i1F6oRfmwxMaBzXc0SOPb44HqCDQYliEk788ri524dDRckNaOZtydg6SvI5SocgxQhSEG00VqII6yCSpzcDHI17w1ocSGnMBYkXuQB2FWLW1pizE6tskOcQxxhjA8BpvcuebAneSB+qFVsIwiaqlbDTxukkdua23NtJJOwAdJ2KyaQasMSo4TPLCDG0XeY3teWDpcBtt1i4CDLVRpczDK0yy5zC+N0cgYLnmc0hpIv4zQOwlabTWtp566ompcwhleZGh7crgXAF4sCfzi71LS2Qgc+iut2CnwtkMjZHVcET4onBgLLfzV3XuAAGA7PzEmXOJJJNydpJ2knrUIQOWXTvCcToYYcVbOyaACzohfMQA0ljhewcALhw2cx2XXwxPWLhz8JqMPp4JYG/Mp22DszQWPzSuzbHOfnvv5tqUKLIGFqd0ypsMlnfU8JaRjWtyNDtocSb3IVbwXF44sTjqnZuDZUiY2F3ZeEzbBffbrWiyqCEF01saUQYjXNnp84YImM8doa7MHPJ2An6QV0xTTrBsVpof4TZURzwD+aB8YkNz5HC4yuyjY6xHMecpZCBt6SaxaCfB5KCngkgILGwssHNyNmY+733vmIDid+07zvWp1S6cQYWytMoeZJWR8DlaHNzNEvz9osLvb96XSEDiotJNG5JBWz00sdTfhHwgOfGZd5LQDlIvt22B5wqXrJ02fitSJC3JDGC2GO9yATtc4/SdYbtgsBttc1FCBk1Om9K7R5mHASfKGkE+KMn8oMnzr/RPQtVqz08dhcrw5nC08wAlj2X2Xs5l9l7Eix2EeoiloQNuorNFXEy8DVAk3MTc4F99h41gOoOslfi74XTyup2uZCXuMbXG7msJOUE3O0Cw3leRCATN0D1iU8dG7DsTidNSuuGubtcwE5spFwbB3jBwN2n1WWSEDlodNcFwlkj8LhlmqJG5Q+W4a0XvYudYht7GzR41hc7AQscPxg/L46uoJcflDJ5SBcn8oHvsPt2LU2U5UF61v6W0+J1UUtNwmVkIjOdoac2d7tgBOyzgvbRab0zdH5MOIk+UOJI8UZP49r/nX6B0JcZUZUGKFJChALe6CcpUPpdP75i0S3ugnKVD6XT++Yg7GQhCDnHwjuUofRGe+nSqTV8I7lKH0Rnvp0qkArnqqt8tI5zBLbtsD+AKpisOgdWIsQpnHcZODPUJAYyfVnugYmKDeq1UFW7GobEhVGrG1B5y5Y5liSvlPMGC5/wDaD54hWZG2Hzju6utaeE7VjNIXuLjzrKNBaMEfay1msSIitc7mkjie3s4NrT/iY5fbCprFbrSLDTWUzTGLzQXIaN8kR2uaOktN3Ac93bzZAulDlKhyDFSFCkIGt4PWIwRVsrJS1sk0QbETYXIddzAek7Dbnyp8aSYnBTU0stQ5rYmsdmzfnXBGUDnJ3W57rkbR7R+prpeBpY+EkDS/LnYzxQQCbvIG9w51ZsW1d42I3SVEMjo4ml5L6mF+VoFyQOEJ3DmQXPwZx41d2QfjOnnYLiOKZzfmucL9BI/BZ/K5PKP7zv8AVB2zZFlRNSDycHgJJJzS7Sbn+Oeqd4Skzm/IMrnC/D3sSPIdCB2WC5f16csTfUi921Ub5ZJ5R/ed/qtvo7opW4iZDSxGYx5c5MkbSL3y/wAY4X+ad3Qg0SFaMc1eYlRwunqabJEywc7hYX2u4NHiseTvI5lV0EWRZWHRvQmvr2OkpIOEYx2Rx4SJlnWBtZ7gTsIX10g0CxGhi4aqp+DjzBubhYX+Mb2FmPJ5jzIKzZFl6cOoZJ5WQxNzSSODGNuG3cdwu4gD1lWyfVTi7Guc6ks1oLieHpzYAXOwSIKVZFlvNGdE6zEHEUsLpA02c+4axv1nuIF7bbb+pXB+pDFA24NMT9ESuv2bWAfegWdkWWyxzAqmjk4KqifE/eA7cR0tcLhw6wStcgiyLKVdNH9VuJ1bQ9sHBsO0Pmdwd+xu19uvLZBSrIsmXVakMUY0lvyaQj81kpDj2Z2tH3qhYvhE9LIYqiJ8Ug/NcLXHSDuI6xsQeJCFssCwCprX8HSwvlcNpyjY0cxc42a0dpCDWoTLh1H4o4XJpmnodK647rCPvWm0g1X4nRsdJJBnjYMznxPbIABvJb84ADbe1kFMcsVkVigFvdBOUqH0un98xaJb3QTlKh9Lp/fMQdjIQhBzj4R3KUPojPfTpVJq+EdylD6Iz306VSAWbTbdvWCzCB6MqRV08dQ235Vgc4dD90g9Tw71WVSxOCxXm1W48GOdSSEBspzxE7hLYAt/XaB62DpVo0ipALmx+xBSpjlBJ3BaOqkLzfm5gtvWxOeeroWLMOJ5kGmEayaxbv8Agw9CxNAehB5KUkFWbCpJNhaCLc+5ePD6C5VgmkZTxFztgAugrGsOCECJ+QNnkLnPLdjXNGy7m/SLjvFr2N7lUpy92M4k6oldI7saOho3D/P1rwuQYqQoUhA0PB55Ud6NJ+3EnzpnyfWejTe7ckN4PPKjvRpP24k+dM+T6z0ab3bkHHAQgIQdRajeRqf60vvnqm+Ex/QP7x+4Vy1G8jU/1pffPVN8Jj+gf3j9wgR6eXg0jZXdsP4SpGp4+DTuru2H96guWvI/8mqPrQ++jXLi6j148jVH1offRrlxB0J4N/8AIqn0j92xbHwgeSv7eP8AB613g3/yKp9I/dsWx8IHkr+3j/B6BDaCvy4lRH/7UI+2Ro/zXYE0Yc0tO5wIPrFlx5oVyjRelQe9Yux0FIxTSbDcBgipiS3K0ZIY2h0jhuL3bhckHxnEXN17NDdYFFiZLadzmyNGZ0Ujcrw3dcWJDgD0E2uOlc2axK98+J1j3m5E8kY6mscWNA9TQvXqoqnR4tRlpPjSZD1h7S03+37kHRusPRZmI0ckTgOEAL4Xc7ZANlj0HceorkVdvrjDSJgbV1DRuE8oHtHAIG9qM0AY9gxCqYHbf+HY4XAsbGUg7zcEDotfoIvusPWNBhQa1zTLO8ZmxNcG2btGZ7tuUXBG4k2PQrRg1C2CCKFgs2KNjAPqtA/ySu001QTYhWTVRrGNEhGVhic7K0NDWi+boH3lBnonrvhqZ2Q1FOYOEcGMkEnCMDjuD7taWgnZcX37bDarprA0QixOldE4AStBdDJbax/Nt+idxHR1gJW//H+Xz2P2Lv8AenpSsc1jQ45nBoDj0kDafWUHFsVC90wgtaQyCKx5nl2Wx9a690S0chw+mZTwtADR47vzpH/nOceck/YLDcFzbrEcKXHKh7APydQycDcCSGSn7SSunMCxeKsgjngcHRyC4I5jztd0OBuCOpAttJdeENNUyQRUz5hE8xueZBGC5ps7KMrri4O02Wp0r1xUtXhtTFE2WKokYIwx4u0tcQJMr27PmZt9t63OnWpmGslfUUsvASyEuexwzRPcdpIttYSdp3jqST0r0Pq8OeG1UVg42bI05o3/AFX9PUbHqQaArFZOWKAW90E5SofS6f3zFolvdBOUqH0un98xB2MhCEHOPhHcpQ+iM99OlUmr4R3KUPojPfTpVIBZhYLMIJa4g3BsRtBG8HqTf0J0mZiEYp6hwFU0eKTsEwHR+nbeOfeOdJ9SxxBBBIINwQbEHmIKBxV2AlriMq+8Gjzsud1mM+k8hje84gJew6w8Sa3KKkkAWu6OKR3tHsLvXdaLE8UnqXZ6iWSV3MXvLrdQvuHUEDcZR0zjlbV0jnHcBUREns8baordH3s3tPUeY9hSZW3wbSerpBaCd7W/QNnx9vBvBbfrsgZtHhjuYKgaaY0JpODjdeNmy43Odz26QFhi2nFdUMMck1mOFnNjZHEHDocWNBI6ibKuoBQ5SocgxUhQpCBoeDzyo70aT9uJPnTPk+s9Gm925IbweeVHejSftxJ86Z8n1no03u3IOOAhAQg6i1G8jU/1pffPVN8Jj+gf3j9wrlqN5Gp/rS++eqb4TH9A/vH7hAj08PBpk/lzef8AIn3qR6YuozSNtJiHBykNjqW8Fc7AJAbxknrN29rggcmuimdJg9UGi5aI3+psrC4+poJ9S5WXbdVTtkY5j2hzHtLXNIuHNIsQR0EFKyXURQmXMJqhsZN+Duw2F9weW3tzbbnrQR4OMThQTuIIDqg5T02jjBt617vCB5K/t4/werlgraWlLaCnysMUXCCMbS1hdbM49LnEm52naVT/AAgB/wAqPVPH/wDr/VAgdCuUaL0qD3rF2OuONCuUaL0qD3rF2Og430z5QrfSp/evXt1acq0X9ez8V4tMuUK30qf3r17dWnKtF/Xs/FB10uM9JjasqT0VEvvHLsxcZaTfyyp/r5feOQdj0VQJI2SNNw9rXg9IIBH4pOaea2K/D66amEFMWMIMbntlu5jmgg3DwDvI2c4PQvbqN07ZNAygncGzRDLCXEDhY+Zrf0mDZbnAB22Ku2mug1JibAKhpD2bGSsIEjR0XIILeohAnePmv8hSd2X4iOPqv8hSd2X4i3Uvg/DN4teQ3oNPc/aJAPuX1xPUjTQUlRIJppZmQvfGPFY3O1pcPFAub2tv50Cc0kxqStqZamUNa+UgkNuGizQ0WuSdwHOvZonpjWYc8upZLNcbujcM0b/rN6esWPWtbgmHmpqIYG3vNIyPZzZnAX9V7p5Y9qHp3uzUlQ+G/wCY9vCt/VdcOHrLkHq0E1zRVcrKeqi4GWRwax7Tmic47Gg32sJOznHWExsewaKsgkp52h0cgsekHmc3ocDtBSq0V1HmnqYp6iqD2xPbIGRxkZnNIc3M4nYLjoTWx3F4qOCSoncGxxtuT0nmaOlxNgB0lBxvidIYZZInG5ikdGT0lri0/gvIvXidYZpZJXCxlkdIR0Fzi4/ivIgFvdBOUqH0un98xaJb3QTlKh9Lp/fMQdjIQhBzj4R3KUPojPfTpVJ4eEhgTiaesaCWhpp5D9Hxi+O/US6QX7OlI9AKbqEIJui6hCCbouoQgm6LqEIJui6hCCboUIQCkKEIN7ojpRPhs5np8mcsMfjtLhlJaTsBG3xQrTiOuXEZ4pIXimyysdG60bgcrmlpsc++xS5QgyU3WCEF60Y1p11BTspoBBwbC4jOwud4zi43IcOcla7TTTmqxTgvlPBDgc+Xg2lvzsua9yb/ADAqshBndQsUIGTo1rlxClY2OTg6hjRYGXNwgHMOEB2/rAnrXuxbXrXSNLYYoISR86zpHDrbm8X7QUqEILRo7p1WUdTLVMe2SaZuWR0wL820G+8bfFHqWw0p1n1uIU5p5xBwbnNccjC112m4sS4qjoQevDa10E0UzLZ4pGyNvtGZrg4XHOLhMTjyxPopfZO/3pYIQevEa108skz7Z5XukdbYMznFxsOi5X0wbE30s8c8WXPE4PbmF23G646F4EIGfx44n0Uvsnf70ua2qMsj5HWzSPc91tgu4kmw6LleZCD6MeQQQSCDcEGxBG4g8xV+wLXFidM0MMkc7RsHDtLnW+u0tce1xKXqEDfdr8rLbKamv0kyEfZm/wA1ocZ1w4pUNLRJHC07CIYwCR9Z5cR6iEvkIPVQVskEjZYnlkjDma5psQepMfC9eOIxgCVtPNYfOcwsee0sIb/hSuQgb1Vr7rCLR01M09LjI/7swVA0o0vrMQcDVTFwabtYLNjb9Vg2X6zc9a0CEGRWKEIBb3QTlKh9Lp/fMWiV41N4E6qxSAgHJTuFQ93MMhuzb0l+XZ29CDqtCEIPNiNBHPE+KZjXxyDK5rtxH/nPzJK6R6hHF5dQ1DA0nZHPmGXskYDcdrfWVCEGk4hsS8tR+0l+EjiGxLy1H7SX4SlCCOIbEvLUftJfhI4hsS8tR+0l+EpQgjiGxLy1H7SX4SOIbEvLUftJfhKUII4hsS8tR+0l+EjiGxLy1H7SX4SlCCOIbEvLUftJfhI4hsS8tR+0l+EpQgjiGxLy1H7SX4SOIbEvLUftJfhKUII4hsS8tR+0l+EjiGxLy1H7SX4SlCCOIbEvLUftJfhI4hsS8tR+0l+EpQgjiGxLy1H7SX4SOIbEvLUftJfhKUII4hsS8tR+0l+EjiGxLy1H7SX4SlCCOIbEvLUftJfhI4hsS8tR+0l+EpQgjiGxLy1H7SX4SOIbEvLUftJfhKUII4hsS8tR+0l+EjiGxLy1H7SX4SlCCOIbEvLUftJfhI4hsS8tR+0l+EpQgjiGxLy1H7SX4SOIbEvLUftJfhKUII4hsS8tR+0l+EjiGxLy1H7SX4SlCCOIbEvLUftJfhI4hsS8tR+0l+EpQgjiGxLy1H7SX4SOIbEvLUftJfhKUII4hsS8tR+0l+EjiGxLy1H7SX4SlCCOIbEvLUftJfhI4hsS8tR+0l+EpQgjiGxLy1H7SX4SOIbEvLUftJfhKUIPXhmoOrL/APiKmnYznMWeR3Xsc1gHbdObRDROmw2HgaZpF9r3u2vkd0vd/kLAdCEIN6hCE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2">
                  <a:lumMod val="50000"/>
                </a:schemeClr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91150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410575" cy="642938"/>
          </a:xfrm>
        </p:spPr>
        <p:txBody>
          <a:bodyPr/>
          <a:lstStyle/>
          <a:p>
            <a:pPr algn="ctr"/>
            <a:r>
              <a:rPr altLang="en-US" sz="240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rPr>
              <a:t>To Continue the Conversation </a:t>
            </a:r>
          </a:p>
        </p:txBody>
      </p:sp>
      <p:pic>
        <p:nvPicPr>
          <p:cNvPr id="91152" name="Picture 19" descr="thinkaha-logo_1000x240_transparent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04800"/>
            <a:ext cx="15875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1638300"/>
            <a:ext cx="2857500" cy="2857500"/>
          </a:xfrm>
          <a:prstGeom prst="rect">
            <a:avLst/>
          </a:prstGeom>
        </p:spPr>
      </p:pic>
      <p:sp>
        <p:nvSpPr>
          <p:cNvPr id="33" name="TextBox 25"/>
          <p:cNvSpPr txBox="1">
            <a:spLocks noChangeArrowheads="1"/>
          </p:cNvSpPr>
          <p:nvPr/>
        </p:nvSpPr>
        <p:spPr bwMode="auto">
          <a:xfrm>
            <a:off x="2895605" y="687388"/>
            <a:ext cx="3140075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rPr>
              <a:t>Mitchell Levy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rPr>
              <a:t>The AHA Guy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rPr>
              <a:t>&amp; CEO, THiNKaha</a:t>
            </a:r>
            <a:r>
              <a:rPr lang="en-US" altLang="en-US" sz="1200" b="1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rPr>
              <a:t>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u="sng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rPr>
              <a:t>submission@thinkaha.com  </a:t>
            </a:r>
            <a:endParaRPr lang="en-US" altLang="en-US" sz="1800" b="1" u="sng" dirty="0">
              <a:solidFill>
                <a:schemeClr val="tx2">
                  <a:lumMod val="50000"/>
                </a:schemeClr>
              </a:solidFill>
              <a:latin typeface="Franklin Gothic Demi" panose="020B07030201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rPr>
              <a:t>408-257-3000 </a:t>
            </a:r>
          </a:p>
        </p:txBody>
      </p:sp>
      <p:sp>
        <p:nvSpPr>
          <p:cNvPr id="37" name="TextBox 15"/>
          <p:cNvSpPr txBox="1">
            <a:spLocks noChangeArrowheads="1"/>
          </p:cNvSpPr>
          <p:nvPr/>
        </p:nvSpPr>
        <p:spPr bwMode="auto">
          <a:xfrm>
            <a:off x="6477000" y="3505200"/>
            <a:ext cx="224729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300" b="1" u="sng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rPr>
              <a:t>http://AHAthat.com </a:t>
            </a:r>
          </a:p>
        </p:txBody>
      </p:sp>
      <p:sp>
        <p:nvSpPr>
          <p:cNvPr id="40" name="TextBox 15"/>
          <p:cNvSpPr txBox="1">
            <a:spLocks noChangeArrowheads="1"/>
          </p:cNvSpPr>
          <p:nvPr/>
        </p:nvSpPr>
        <p:spPr bwMode="auto">
          <a:xfrm>
            <a:off x="6324600" y="3850980"/>
            <a:ext cx="2454275" cy="492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rPr>
              <a:t>8-Step Author Process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300" b="1" u="sng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rPr>
              <a:t>http://AHAthat.com/Author </a:t>
            </a:r>
          </a:p>
        </p:txBody>
      </p:sp>
      <p:pic>
        <p:nvPicPr>
          <p:cNvPr id="41" name="Picture 27" descr="Social Media in 5 Mins a Day Graphics-09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537" y="3846513"/>
            <a:ext cx="1795463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7" descr="linked in sm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801" b="12801"/>
          <a:stretch>
            <a:fillRect/>
          </a:stretch>
        </p:blipFill>
        <p:spPr bwMode="auto">
          <a:xfrm>
            <a:off x="3359150" y="5815013"/>
            <a:ext cx="336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4" descr="http://m.c.lnkd.licdn.com/media/p/5/005/02e/296/285266e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0888" y="5097463"/>
            <a:ext cx="2198687" cy="681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TextBox 9"/>
          <p:cNvSpPr txBox="1">
            <a:spLocks noChangeArrowheads="1"/>
          </p:cNvSpPr>
          <p:nvPr/>
        </p:nvSpPr>
        <p:spPr bwMode="auto">
          <a:xfrm>
            <a:off x="3297238" y="5724526"/>
            <a:ext cx="249396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300" b="1" u="sng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rPr>
              <a:t>http://aha.pub/t-l-b-p</a:t>
            </a:r>
          </a:p>
        </p:txBody>
      </p:sp>
      <p:pic>
        <p:nvPicPr>
          <p:cNvPr id="45" name="Picture 17" descr="thought-leader-life_200-x-79_transparent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1725" y="2590800"/>
            <a:ext cx="1558925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17" descr="Mitchell-Levy-on-Creating-Thought-Leader_cover_lg_081515.jp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90366">
            <a:off x="415925" y="3152776"/>
            <a:ext cx="1198563" cy="180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14" descr="Meridith-Elliott-Powell-and-Mitchell-Levy-on-Instilling-Leadership-at-Every-Level_cover_lg_042515.jpg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3102">
            <a:off x="702358" y="3907867"/>
            <a:ext cx="1120775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TextBox 24"/>
          <p:cNvSpPr txBox="1">
            <a:spLocks noChangeArrowheads="1"/>
          </p:cNvSpPr>
          <p:nvPr/>
        </p:nvSpPr>
        <p:spPr bwMode="auto">
          <a:xfrm>
            <a:off x="3048000" y="3192463"/>
            <a:ext cx="27432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300" b="1" u="sng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rPr>
              <a:t>http://ThoughtLeaderLife.com</a:t>
            </a:r>
          </a:p>
        </p:txBody>
      </p:sp>
      <p:sp>
        <p:nvSpPr>
          <p:cNvPr id="50" name="TextBox 15"/>
          <p:cNvSpPr txBox="1">
            <a:spLocks noChangeArrowheads="1"/>
          </p:cNvSpPr>
          <p:nvPr/>
        </p:nvSpPr>
        <p:spPr bwMode="auto">
          <a:xfrm>
            <a:off x="441325" y="1917700"/>
            <a:ext cx="1920875" cy="29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300" b="1" u="sng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rPr>
              <a:t>http://THiNKaha.com</a:t>
            </a:r>
          </a:p>
        </p:txBody>
      </p:sp>
      <p:sp>
        <p:nvSpPr>
          <p:cNvPr id="51" name="TextBox 15"/>
          <p:cNvSpPr txBox="1">
            <a:spLocks noChangeArrowheads="1"/>
          </p:cNvSpPr>
          <p:nvPr/>
        </p:nvSpPr>
        <p:spPr bwMode="auto">
          <a:xfrm>
            <a:off x="152400" y="5787859"/>
            <a:ext cx="23018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300" b="1" u="sng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rPr>
              <a:t>http://TheAHAGuy.com</a:t>
            </a:r>
          </a:p>
        </p:txBody>
      </p:sp>
      <p:sp>
        <p:nvSpPr>
          <p:cNvPr id="53" name="Subtitle 2"/>
          <p:cNvSpPr txBox="1">
            <a:spLocks/>
          </p:cNvSpPr>
          <p:nvPr/>
        </p:nvSpPr>
        <p:spPr bwMode="auto">
          <a:xfrm>
            <a:off x="6324600" y="51054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normAutofit fontScale="92500" lnSpcReduction="20000"/>
          </a:bodyPr>
          <a:lstStyle/>
          <a:p>
            <a:pPr algn="ctr"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rPr>
              <a:t>Copy of these slides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n-US" sz="1400" b="1" u="sng" dirty="0">
                <a:solidFill>
                  <a:schemeClr val="tx2">
                    <a:lumMod val="50000"/>
                  </a:schemeClr>
                </a:solidFill>
                <a:latin typeface="Franklin Gothic Demi" panose="020B0703020102020204" pitchFamily="34" charset="0"/>
              </a:rPr>
              <a:t>http://aha.pub/TED-AHAslides 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57C698-6901-434F-A06F-4EFBAB730F0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31775"/>
            <a:ext cx="1749425" cy="174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004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28413</TotalTime>
  <Words>100</Words>
  <Application>Microsoft Office PowerPoint</Application>
  <PresentationFormat>On-screen Show (4:3)</PresentationFormat>
  <Paragraphs>29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Franklin Gothic Demi</vt:lpstr>
      <vt:lpstr>Times New Roman</vt:lpstr>
      <vt:lpstr>Office Theme</vt:lpstr>
      <vt:lpstr>PowerPoint Presentation</vt:lpstr>
      <vt:lpstr>To Continue the Conversation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Maniti</dc:creator>
  <cp:lastModifiedBy>Mitchell Levy</cp:lastModifiedBy>
  <cp:revision>387</cp:revision>
  <cp:lastPrinted>2017-11-07T19:51:50Z</cp:lastPrinted>
  <dcterms:created xsi:type="dcterms:W3CDTF">2016-06-03T10:41:56Z</dcterms:created>
  <dcterms:modified xsi:type="dcterms:W3CDTF">2017-11-13T08:05:09Z</dcterms:modified>
</cp:coreProperties>
</file>